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995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65" userDrawn="1">
          <p15:clr>
            <a:srgbClr val="A4A3A4"/>
          </p15:clr>
        </p15:guide>
        <p15:guide id="2" orient="horz" pos="22513" userDrawn="1">
          <p15:clr>
            <a:srgbClr val="A4A3A4"/>
          </p15:clr>
        </p15:guide>
        <p15:guide id="3" orient="horz" pos="-1876" userDrawn="1">
          <p15:clr>
            <a:srgbClr val="A4A3A4"/>
          </p15:clr>
        </p15:guide>
        <p15:guide id="4" orient="horz" pos="494" userDrawn="1">
          <p15:clr>
            <a:srgbClr val="A4A3A4"/>
          </p15:clr>
        </p15:guide>
        <p15:guide id="5" orient="horz" pos="10072" userDrawn="1">
          <p15:clr>
            <a:srgbClr val="A4A3A4"/>
          </p15:clr>
        </p15:guide>
        <p15:guide id="6" orient="horz" pos="2518" userDrawn="1">
          <p15:clr>
            <a:srgbClr val="A4A3A4"/>
          </p15:clr>
        </p15:guide>
        <p15:guide id="7" orient="horz" pos="3259" userDrawn="1">
          <p15:clr>
            <a:srgbClr val="A4A3A4"/>
          </p15:clr>
        </p15:guide>
        <p15:guide id="8" orient="horz" pos="19995" userDrawn="1">
          <p15:clr>
            <a:srgbClr val="A4A3A4"/>
          </p15:clr>
        </p15:guide>
        <p15:guide id="9" pos="21784" userDrawn="1">
          <p15:clr>
            <a:srgbClr val="A4A3A4"/>
          </p15:clr>
        </p15:guide>
        <p15:guide id="10" pos="754" userDrawn="1">
          <p15:clr>
            <a:srgbClr val="A4A3A4"/>
          </p15:clr>
        </p15:guide>
        <p15:guide id="11" pos="26894" userDrawn="1">
          <p15:clr>
            <a:srgbClr val="A4A3A4"/>
          </p15:clr>
        </p15:guide>
        <p15:guide id="12" pos="3686" userDrawn="1">
          <p15:clr>
            <a:srgbClr val="A4A3A4"/>
          </p15:clr>
        </p15:guide>
        <p15:guide id="13" pos="22370" userDrawn="1">
          <p15:clr>
            <a:srgbClr val="A4A3A4"/>
          </p15:clr>
        </p15:guide>
        <p15:guide id="14" pos="14618" userDrawn="1">
          <p15:clr>
            <a:srgbClr val="A4A3A4"/>
          </p15:clr>
        </p15:guide>
        <p15:guide id="15" pos="7039" userDrawn="1">
          <p15:clr>
            <a:srgbClr val="A4A3A4"/>
          </p15:clr>
        </p15:guide>
        <p15:guide id="16" pos="188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182857"/>
    <a:srgbClr val="184882"/>
    <a:srgbClr val="FFCC66"/>
    <a:srgbClr val="FF0066"/>
    <a:srgbClr val="0000FF"/>
    <a:srgbClr val="FF0000"/>
    <a:srgbClr val="00FF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27" autoAdjust="0"/>
    <p:restoredTop sz="94280" autoAdjust="0"/>
  </p:normalViewPr>
  <p:slideViewPr>
    <p:cSldViewPr>
      <p:cViewPr varScale="1">
        <p:scale>
          <a:sx n="25" d="100"/>
          <a:sy n="25" d="100"/>
        </p:scale>
        <p:origin x="1716" y="18"/>
      </p:cViewPr>
      <p:guideLst>
        <p:guide orient="horz" pos="6665"/>
        <p:guide orient="horz" pos="22513"/>
        <p:guide orient="horz" pos="-1876"/>
        <p:guide orient="horz" pos="494"/>
        <p:guide orient="horz" pos="10072"/>
        <p:guide orient="horz" pos="2518"/>
        <p:guide orient="horz" pos="3259"/>
        <p:guide orient="horz" pos="19995"/>
        <p:guide pos="21784"/>
        <p:guide pos="754"/>
        <p:guide pos="26894"/>
        <p:guide pos="3686"/>
        <p:guide pos="22370"/>
        <p:guide pos="14618"/>
        <p:guide pos="7039"/>
        <p:guide pos="188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EC983D-3943-4117-ABB2-915B36B2BC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437B60-9CE9-47FC-91BC-9E39568BFBF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829364-9E19-4EE7-90DE-40745DA08D34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6CE762C-E0E3-4DFE-B8B6-27B69B7EFDD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58900" y="1149350"/>
            <a:ext cx="4140200" cy="3105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C719CC-7541-42CF-A583-99632D7F8E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27538"/>
            <a:ext cx="5486400" cy="3622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BAB4A-6C41-463B-A126-BCFD70DC72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37601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20E6A-97CD-4584-90B9-6B183691E8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737601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2BEB470-E76D-42F0-933E-1C5AABA2B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12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1149350"/>
            <a:ext cx="4140200" cy="3105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63C7B60-7F09-433B-BAE7-C40FD6987426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1417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9D14D-E3FC-4C9F-8D93-913C0E3508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126BC-CBF5-406C-9E7B-5F5BA8BA26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0" y="-6930"/>
            <a:ext cx="9144000" cy="580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8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9D14D-E3FC-4C9F-8D93-913C0E3508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87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D0ECC6-A11D-4098-801C-0C8F206703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56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140949" y="615585"/>
            <a:ext cx="22278381" cy="269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4647" tIns="42324" rIns="84647" bIns="42324">
            <a:spAutoFit/>
          </a:bodyPr>
          <a:lstStyle>
            <a:lvl1pPr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8228" b="1" dirty="0">
                <a:solidFill>
                  <a:srgbClr val="182857"/>
                </a:solidFill>
              </a:rPr>
              <a:t>This is a Title; Possibly the Best-Ever Title on the Most Interesting Research of all Time</a:t>
            </a:r>
            <a:endParaRPr lang="en-US" altLang="en-US" sz="8228" dirty="0">
              <a:solidFill>
                <a:srgbClr val="182857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919555" y="3752765"/>
            <a:ext cx="25792611" cy="96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4647" tIns="42324" rIns="84647" bIns="42324">
            <a:spAutoFit/>
          </a:bodyPr>
          <a:lstStyle>
            <a:lvl1pPr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5553" dirty="0">
                <a:solidFill>
                  <a:srgbClr val="182857"/>
                </a:solidFill>
              </a:rPr>
              <a:t>S. Hurricane, H. Thunderstorm, C. Maelstrom , B. Cyclone</a:t>
            </a:r>
            <a:endParaRPr lang="en-US" altLang="en-US" sz="5553" baseline="30000" dirty="0">
              <a:solidFill>
                <a:srgbClr val="182857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0950" y="5010200"/>
            <a:ext cx="23246987" cy="116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4647" tIns="42324" rIns="84647" bIns="42324">
            <a:spAutoFit/>
          </a:bodyPr>
          <a:lstStyle>
            <a:lvl1pPr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6789" baseline="30000" dirty="0">
                <a:solidFill>
                  <a:srgbClr val="CC9900"/>
                </a:solidFill>
              </a:rPr>
              <a:t>College of Awesomeness, Georgia Southwestern State University</a:t>
            </a:r>
            <a:endParaRPr lang="en-US" altLang="en-US" sz="6789" dirty="0">
              <a:solidFill>
                <a:srgbClr val="CC9900"/>
              </a:solidFill>
            </a:endParaRPr>
          </a:p>
        </p:txBody>
      </p:sp>
      <p:sp>
        <p:nvSpPr>
          <p:cNvPr id="3077" name="Rectangle 17">
            <a:extLst>
              <a:ext uri="{FF2B5EF4-FFF2-40B4-BE49-F238E27FC236}">
                <a16:creationId xmlns:a16="http://schemas.microsoft.com/office/drawing/2014/main" id="{26AF554B-D3E2-44FC-8998-4353F6B86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99" y="7117026"/>
            <a:ext cx="23241001" cy="996042"/>
          </a:xfrm>
          <a:prstGeom prst="rect">
            <a:avLst/>
          </a:prstGeom>
          <a:solidFill>
            <a:srgbClr val="182857"/>
          </a:solidFill>
          <a:ln>
            <a:noFill/>
          </a:ln>
          <a:effectLst/>
        </p:spPr>
        <p:txBody>
          <a:bodyPr wrap="none" lIns="84647" tIns="42324" rIns="84647" bIns="42324" anchor="ctr"/>
          <a:lstStyle>
            <a:lvl1pPr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4100" dirty="0">
                <a:ln>
                  <a:solidFill>
                    <a:srgbClr val="CC9900"/>
                  </a:solidFill>
                </a:ln>
                <a:solidFill>
                  <a:srgbClr val="CC9900"/>
                </a:solidFill>
                <a:latin typeface="Franklin Gothic Medium" panose="020B0603020102020204" pitchFamily="34" charset="0"/>
              </a:rPr>
              <a:t>RESULTS</a:t>
            </a:r>
          </a:p>
        </p:txBody>
      </p:sp>
      <p:sp>
        <p:nvSpPr>
          <p:cNvPr id="3081" name="Rectangle 53"/>
          <p:cNvSpPr>
            <a:spLocks noChangeArrowheads="1"/>
          </p:cNvSpPr>
          <p:nvPr/>
        </p:nvSpPr>
        <p:spPr bwMode="auto">
          <a:xfrm>
            <a:off x="31821121" y="1724298"/>
            <a:ext cx="11719124" cy="4609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4647" tIns="42324" rIns="84647" bIns="42324">
            <a:spAutoFit/>
          </a:bodyPr>
          <a:lstStyle>
            <a:lvl1pPr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/>
            <a:r>
              <a:rPr lang="en-US" altLang="en-US" sz="2100" b="1" dirty="0"/>
              <a:t>Purpose: </a:t>
            </a:r>
            <a:r>
              <a:rPr lang="en-US" sz="2100" dirty="0"/>
              <a:t>Lorem ipsum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, </a:t>
            </a:r>
            <a:r>
              <a:rPr lang="en-US" sz="2100" dirty="0" err="1"/>
              <a:t>sed</a:t>
            </a:r>
            <a:r>
              <a:rPr lang="en-US" sz="2100" dirty="0"/>
              <a:t> do </a:t>
            </a:r>
            <a:r>
              <a:rPr lang="en-US" sz="2100" dirty="0" err="1"/>
              <a:t>eiusmod</a:t>
            </a:r>
            <a:r>
              <a:rPr lang="en-US" sz="2100" dirty="0"/>
              <a:t> </a:t>
            </a:r>
            <a:r>
              <a:rPr lang="en-US" sz="2100" dirty="0" err="1"/>
              <a:t>tempor</a:t>
            </a:r>
            <a:r>
              <a:rPr lang="en-US" sz="2100" dirty="0"/>
              <a:t> </a:t>
            </a:r>
            <a:r>
              <a:rPr lang="en-US" sz="2100" dirty="0" err="1"/>
              <a:t>incididunt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labore</a:t>
            </a:r>
            <a:r>
              <a:rPr lang="en-US" sz="2100" dirty="0"/>
              <a:t> et </a:t>
            </a:r>
            <a:r>
              <a:rPr lang="en-US" sz="2100" dirty="0" err="1"/>
              <a:t>dolore</a:t>
            </a:r>
            <a:r>
              <a:rPr lang="en-US" sz="2100" dirty="0"/>
              <a:t> magna </a:t>
            </a:r>
            <a:r>
              <a:rPr lang="en-US" sz="2100" dirty="0" err="1"/>
              <a:t>aliqua</a:t>
            </a:r>
            <a:r>
              <a:rPr lang="en-US" sz="2100" dirty="0"/>
              <a:t>.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enim</a:t>
            </a:r>
            <a:r>
              <a:rPr lang="en-US" sz="2100" dirty="0"/>
              <a:t> ad minim </a:t>
            </a:r>
            <a:r>
              <a:rPr lang="en-US" sz="2100" dirty="0" err="1"/>
              <a:t>veniam</a:t>
            </a:r>
            <a:r>
              <a:rPr lang="en-US" sz="2100" dirty="0"/>
              <a:t>,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nostrud</a:t>
            </a:r>
            <a:r>
              <a:rPr lang="en-US" sz="2100" dirty="0"/>
              <a:t> exercitation </a:t>
            </a:r>
            <a:r>
              <a:rPr lang="en-US" sz="2100" dirty="0" err="1"/>
              <a:t>ullamco</a:t>
            </a:r>
            <a:r>
              <a:rPr lang="en-US" sz="2100" dirty="0"/>
              <a:t> </a:t>
            </a:r>
            <a:r>
              <a:rPr lang="en-US" sz="2100" dirty="0" err="1"/>
              <a:t>laboris</a:t>
            </a:r>
            <a:r>
              <a:rPr lang="en-US" sz="2100" dirty="0"/>
              <a:t> nisi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aliquip</a:t>
            </a:r>
            <a:r>
              <a:rPr lang="en-US" sz="2100" dirty="0"/>
              <a:t> ex </a:t>
            </a:r>
            <a:r>
              <a:rPr lang="en-US" sz="2100" dirty="0" err="1"/>
              <a:t>ea</a:t>
            </a:r>
            <a:r>
              <a:rPr lang="en-US" sz="2100" dirty="0"/>
              <a:t> </a:t>
            </a:r>
            <a:r>
              <a:rPr lang="en-US" sz="2100" dirty="0" err="1"/>
              <a:t>commodo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Duis </a:t>
            </a:r>
            <a:r>
              <a:rPr lang="en-US" sz="2100" dirty="0" err="1"/>
              <a:t>aute</a:t>
            </a:r>
            <a:r>
              <a:rPr lang="en-US" sz="2100" dirty="0"/>
              <a:t> </a:t>
            </a:r>
            <a:r>
              <a:rPr lang="en-US" sz="2100" dirty="0" err="1"/>
              <a:t>irure</a:t>
            </a:r>
            <a:r>
              <a:rPr lang="en-US" sz="2100" dirty="0"/>
              <a:t> dolor in </a:t>
            </a:r>
            <a:r>
              <a:rPr lang="en-US" sz="2100" dirty="0" err="1"/>
              <a:t>reprehenderit</a:t>
            </a:r>
            <a:r>
              <a:rPr lang="en-US" sz="2100" dirty="0"/>
              <a:t> in </a:t>
            </a:r>
            <a:r>
              <a:rPr lang="en-US" sz="2100" dirty="0" err="1"/>
              <a:t>voluptate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</a:t>
            </a:r>
            <a:r>
              <a:rPr lang="en-US" sz="2100" dirty="0" err="1"/>
              <a:t>esse</a:t>
            </a:r>
            <a:r>
              <a:rPr lang="en-US" sz="2100" dirty="0"/>
              <a:t> </a:t>
            </a:r>
            <a:r>
              <a:rPr lang="en-US" sz="2100" dirty="0" err="1"/>
              <a:t>cillum</a:t>
            </a:r>
            <a:r>
              <a:rPr lang="en-US" sz="2100" dirty="0"/>
              <a:t> </a:t>
            </a:r>
            <a:r>
              <a:rPr lang="en-US" sz="2100" dirty="0" err="1"/>
              <a:t>dolore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fugiat</a:t>
            </a:r>
            <a:r>
              <a:rPr lang="en-US" sz="2100" dirty="0"/>
              <a:t> </a:t>
            </a:r>
            <a:r>
              <a:rPr lang="en-US" sz="2100" dirty="0" err="1"/>
              <a:t>nulla</a:t>
            </a:r>
            <a:r>
              <a:rPr lang="en-US" sz="2100" dirty="0"/>
              <a:t> </a:t>
            </a:r>
            <a:r>
              <a:rPr lang="en-US" sz="2100" dirty="0" err="1"/>
              <a:t>pariatur</a:t>
            </a:r>
            <a:r>
              <a:rPr lang="en-US" sz="2100" dirty="0"/>
              <a:t>. </a:t>
            </a:r>
            <a:r>
              <a:rPr lang="en-US" sz="2100" dirty="0" err="1"/>
              <a:t>Excepteur</a:t>
            </a:r>
            <a:r>
              <a:rPr lang="en-US" sz="2100" dirty="0"/>
              <a:t> </a:t>
            </a:r>
            <a:r>
              <a:rPr lang="en-US" sz="2100" dirty="0" err="1"/>
              <a:t>sint</a:t>
            </a:r>
            <a:r>
              <a:rPr lang="en-US" sz="2100" dirty="0"/>
              <a:t> </a:t>
            </a:r>
            <a:r>
              <a:rPr lang="en-US" sz="2100" dirty="0" err="1"/>
              <a:t>occaecat</a:t>
            </a:r>
            <a:r>
              <a:rPr lang="en-US" sz="2100" dirty="0"/>
              <a:t> </a:t>
            </a:r>
            <a:r>
              <a:rPr lang="en-US" sz="2100" dirty="0" err="1"/>
              <a:t>cupidatat</a:t>
            </a:r>
            <a:r>
              <a:rPr lang="en-US" sz="2100" dirty="0"/>
              <a:t> non </a:t>
            </a:r>
            <a:r>
              <a:rPr lang="en-US" sz="2100" dirty="0" err="1"/>
              <a:t>proident</a:t>
            </a:r>
            <a:r>
              <a:rPr lang="en-US" sz="2100" dirty="0"/>
              <a:t>, </a:t>
            </a:r>
            <a:r>
              <a:rPr lang="en-US" sz="2100" dirty="0" err="1"/>
              <a:t>sunt</a:t>
            </a:r>
            <a:r>
              <a:rPr lang="en-US" sz="2100" dirty="0"/>
              <a:t> in culpa qui </a:t>
            </a:r>
            <a:r>
              <a:rPr lang="en-US" sz="2100" dirty="0" err="1"/>
              <a:t>officia</a:t>
            </a:r>
            <a:r>
              <a:rPr lang="en-US" sz="2100" dirty="0"/>
              <a:t> </a:t>
            </a:r>
            <a:r>
              <a:rPr lang="en-US" sz="2100" dirty="0" err="1"/>
              <a:t>deserunt</a:t>
            </a:r>
            <a:r>
              <a:rPr lang="en-US" sz="2100" dirty="0"/>
              <a:t> </a:t>
            </a:r>
            <a:r>
              <a:rPr lang="en-US" sz="2100" dirty="0" err="1"/>
              <a:t>mollit</a:t>
            </a:r>
            <a:r>
              <a:rPr lang="en-US" sz="2100" dirty="0"/>
              <a:t> </a:t>
            </a:r>
            <a:r>
              <a:rPr lang="en-US" sz="2100" dirty="0" err="1"/>
              <a:t>anim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laborumLorem</a:t>
            </a:r>
            <a:r>
              <a:rPr lang="en-US" sz="2100" dirty="0"/>
              <a:t> ipsum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, </a:t>
            </a:r>
            <a:r>
              <a:rPr lang="en-US" sz="2100" dirty="0" err="1"/>
              <a:t>sed</a:t>
            </a:r>
            <a:r>
              <a:rPr lang="en-US" sz="2100" dirty="0"/>
              <a:t> do </a:t>
            </a:r>
            <a:r>
              <a:rPr lang="en-US" sz="2100" dirty="0" err="1"/>
              <a:t>eiusmod</a:t>
            </a:r>
            <a:r>
              <a:rPr lang="en-US" sz="2100" dirty="0"/>
              <a:t> </a:t>
            </a:r>
            <a:r>
              <a:rPr lang="en-US" sz="2100" dirty="0" err="1"/>
              <a:t>tempor</a:t>
            </a:r>
            <a:r>
              <a:rPr lang="en-US" sz="2100" dirty="0"/>
              <a:t> </a:t>
            </a:r>
            <a:r>
              <a:rPr lang="en-US" sz="2100" dirty="0" err="1"/>
              <a:t>incididunt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labore</a:t>
            </a:r>
            <a:r>
              <a:rPr lang="en-US" sz="2100" dirty="0"/>
              <a:t> et </a:t>
            </a:r>
            <a:r>
              <a:rPr lang="en-US" sz="2100" dirty="0" err="1"/>
              <a:t>dolore</a:t>
            </a:r>
            <a:r>
              <a:rPr lang="en-US" sz="2100" dirty="0"/>
              <a:t> magna </a:t>
            </a:r>
            <a:r>
              <a:rPr lang="en-US" sz="2100" dirty="0" err="1"/>
              <a:t>aliqua</a:t>
            </a:r>
            <a:r>
              <a:rPr lang="en-US" sz="2100" dirty="0"/>
              <a:t>.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enim</a:t>
            </a:r>
            <a:r>
              <a:rPr lang="en-US" sz="2100" dirty="0"/>
              <a:t> ad minim </a:t>
            </a:r>
            <a:r>
              <a:rPr lang="en-US" sz="2100" dirty="0" err="1"/>
              <a:t>veniam</a:t>
            </a:r>
            <a:r>
              <a:rPr lang="en-US" sz="2100" dirty="0"/>
              <a:t>,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nostrud</a:t>
            </a:r>
            <a:r>
              <a:rPr lang="en-US" sz="2100" dirty="0"/>
              <a:t> exercitation </a:t>
            </a:r>
            <a:r>
              <a:rPr lang="en-US" sz="2100" dirty="0" err="1"/>
              <a:t>ullamco</a:t>
            </a:r>
            <a:r>
              <a:rPr lang="en-US" sz="2100" dirty="0"/>
              <a:t> </a:t>
            </a:r>
            <a:r>
              <a:rPr lang="en-US" sz="2100" dirty="0" err="1"/>
              <a:t>laboris</a:t>
            </a:r>
            <a:r>
              <a:rPr lang="en-US" sz="2100" dirty="0"/>
              <a:t> nisi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aliquip</a:t>
            </a:r>
            <a:r>
              <a:rPr lang="en-US" sz="2100" dirty="0"/>
              <a:t> ex </a:t>
            </a:r>
            <a:r>
              <a:rPr lang="en-US" sz="2100" dirty="0" err="1"/>
              <a:t>ea</a:t>
            </a:r>
            <a:r>
              <a:rPr lang="en-US" sz="2100" dirty="0"/>
              <a:t> </a:t>
            </a:r>
            <a:r>
              <a:rPr lang="en-US" sz="2100" dirty="0" err="1"/>
              <a:t>commodo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Duis </a:t>
            </a:r>
            <a:r>
              <a:rPr lang="en-US" sz="2100" dirty="0" err="1"/>
              <a:t>aute</a:t>
            </a:r>
            <a:r>
              <a:rPr lang="en-US" sz="2100" dirty="0"/>
              <a:t> </a:t>
            </a:r>
            <a:r>
              <a:rPr lang="en-US" sz="2100" dirty="0" err="1"/>
              <a:t>irure</a:t>
            </a:r>
            <a:r>
              <a:rPr lang="en-US" sz="2100" dirty="0"/>
              <a:t> dolor in </a:t>
            </a:r>
            <a:r>
              <a:rPr lang="en-US" sz="2100" dirty="0" err="1"/>
              <a:t>reprehenderit</a:t>
            </a:r>
            <a:r>
              <a:rPr lang="en-US" sz="2100" dirty="0"/>
              <a:t> in </a:t>
            </a:r>
            <a:r>
              <a:rPr lang="en-US" sz="2100" dirty="0" err="1"/>
              <a:t>voluptate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</a:t>
            </a:r>
            <a:r>
              <a:rPr lang="en-US" sz="2100" dirty="0" err="1"/>
              <a:t>esse</a:t>
            </a:r>
            <a:r>
              <a:rPr lang="en-US" sz="2100" dirty="0"/>
              <a:t> </a:t>
            </a:r>
            <a:r>
              <a:rPr lang="en-US" sz="2100" dirty="0" err="1"/>
              <a:t>cillum</a:t>
            </a:r>
            <a:r>
              <a:rPr lang="en-US" sz="2100" dirty="0"/>
              <a:t> </a:t>
            </a:r>
            <a:r>
              <a:rPr lang="en-US" sz="2100" dirty="0" err="1"/>
              <a:t>dolore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fugiat</a:t>
            </a:r>
            <a:r>
              <a:rPr lang="en-US" sz="2100" dirty="0"/>
              <a:t> </a:t>
            </a:r>
            <a:r>
              <a:rPr lang="en-US" sz="2100" dirty="0" err="1"/>
              <a:t>nulla</a:t>
            </a:r>
            <a:r>
              <a:rPr lang="en-US" sz="2100" dirty="0"/>
              <a:t> </a:t>
            </a:r>
            <a:r>
              <a:rPr lang="en-US" sz="2100" dirty="0" err="1"/>
              <a:t>pariatur</a:t>
            </a:r>
            <a:r>
              <a:rPr lang="en-US" sz="2100" dirty="0"/>
              <a:t>. </a:t>
            </a:r>
            <a:r>
              <a:rPr lang="en-US" sz="2100" dirty="0" err="1"/>
              <a:t>Excepteur</a:t>
            </a:r>
            <a:r>
              <a:rPr lang="en-US" sz="2100" dirty="0"/>
              <a:t> </a:t>
            </a:r>
            <a:r>
              <a:rPr lang="en-US" sz="2100" dirty="0" err="1"/>
              <a:t>sint</a:t>
            </a:r>
            <a:r>
              <a:rPr lang="en-US" sz="2100" dirty="0"/>
              <a:t> </a:t>
            </a:r>
            <a:r>
              <a:rPr lang="en-US" sz="2100" dirty="0" err="1"/>
              <a:t>occaecat</a:t>
            </a:r>
            <a:r>
              <a:rPr lang="en-US" sz="2100" dirty="0"/>
              <a:t> </a:t>
            </a:r>
            <a:r>
              <a:rPr lang="en-US" sz="2100" dirty="0" err="1"/>
              <a:t>cupidatat</a:t>
            </a:r>
            <a:r>
              <a:rPr lang="en-US" sz="2100" dirty="0"/>
              <a:t> non </a:t>
            </a:r>
            <a:r>
              <a:rPr lang="en-US" sz="2100" dirty="0" err="1"/>
              <a:t>proident</a:t>
            </a:r>
            <a:r>
              <a:rPr lang="en-US" sz="2100" dirty="0"/>
              <a:t>, </a:t>
            </a:r>
            <a:r>
              <a:rPr lang="en-US" sz="2100" dirty="0" err="1"/>
              <a:t>sunt</a:t>
            </a:r>
            <a:r>
              <a:rPr lang="en-US" sz="2100" dirty="0"/>
              <a:t> in culpa qui </a:t>
            </a:r>
            <a:r>
              <a:rPr lang="en-US" sz="2100" dirty="0" err="1"/>
              <a:t>officia</a:t>
            </a:r>
            <a:r>
              <a:rPr lang="en-US" sz="2100" dirty="0"/>
              <a:t> </a:t>
            </a:r>
            <a:r>
              <a:rPr lang="en-US" sz="2100" dirty="0" err="1"/>
              <a:t>deserunt</a:t>
            </a:r>
            <a:r>
              <a:rPr lang="en-US" sz="2100" dirty="0"/>
              <a:t> </a:t>
            </a:r>
            <a:r>
              <a:rPr lang="en-US" sz="2100" dirty="0" err="1"/>
              <a:t>mollit</a:t>
            </a:r>
            <a:r>
              <a:rPr lang="en-US" sz="2100" dirty="0"/>
              <a:t> </a:t>
            </a:r>
            <a:r>
              <a:rPr lang="en-US" sz="2100" dirty="0" err="1"/>
              <a:t>anim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laborumLorem</a:t>
            </a:r>
            <a:r>
              <a:rPr lang="en-US" sz="2100" dirty="0"/>
              <a:t> ipsum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, </a:t>
            </a:r>
            <a:r>
              <a:rPr lang="en-US" sz="2100" dirty="0" err="1"/>
              <a:t>sed</a:t>
            </a:r>
            <a:r>
              <a:rPr lang="en-US" sz="2100" dirty="0"/>
              <a:t> do </a:t>
            </a:r>
            <a:r>
              <a:rPr lang="en-US" sz="2100" dirty="0" err="1"/>
              <a:t>eiusmod</a:t>
            </a:r>
            <a:r>
              <a:rPr lang="en-US" sz="2100" dirty="0"/>
              <a:t> </a:t>
            </a:r>
            <a:r>
              <a:rPr lang="en-US" sz="2100" dirty="0" err="1"/>
              <a:t>tempor</a:t>
            </a:r>
            <a:r>
              <a:rPr lang="en-US" sz="2100" dirty="0"/>
              <a:t> </a:t>
            </a:r>
            <a:r>
              <a:rPr lang="en-US" sz="2100" dirty="0" err="1"/>
              <a:t>incididunt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labore</a:t>
            </a:r>
            <a:r>
              <a:rPr lang="en-US" sz="2100" dirty="0"/>
              <a:t> et </a:t>
            </a:r>
            <a:r>
              <a:rPr lang="en-US" sz="2100" dirty="0" err="1"/>
              <a:t>dolore</a:t>
            </a:r>
            <a:r>
              <a:rPr lang="en-US" sz="2100" dirty="0"/>
              <a:t> magna </a:t>
            </a:r>
            <a:r>
              <a:rPr lang="en-US" sz="2100" dirty="0" err="1"/>
              <a:t>aliqua</a:t>
            </a:r>
            <a:r>
              <a:rPr lang="en-US" sz="2100" dirty="0"/>
              <a:t>.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enim</a:t>
            </a:r>
            <a:r>
              <a:rPr lang="en-US" sz="2100" dirty="0"/>
              <a:t> ad minim </a:t>
            </a:r>
            <a:r>
              <a:rPr lang="en-US" sz="2100" dirty="0" err="1"/>
              <a:t>veniam</a:t>
            </a:r>
            <a:r>
              <a:rPr lang="en-US" sz="2100" dirty="0"/>
              <a:t>,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nostrud</a:t>
            </a:r>
            <a:r>
              <a:rPr lang="en-US" sz="2100" dirty="0"/>
              <a:t> exercitation </a:t>
            </a:r>
            <a:r>
              <a:rPr lang="en-US" sz="2100" dirty="0" err="1"/>
              <a:t>ullamco</a:t>
            </a:r>
            <a:r>
              <a:rPr lang="en-US" sz="2100" dirty="0"/>
              <a:t> </a:t>
            </a:r>
            <a:r>
              <a:rPr lang="en-US" sz="2100" dirty="0" err="1"/>
              <a:t>laboris</a:t>
            </a:r>
            <a:r>
              <a:rPr lang="en-US" sz="2100" dirty="0"/>
              <a:t> nisi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aliquip</a:t>
            </a:r>
            <a:r>
              <a:rPr lang="en-US" sz="2100" dirty="0"/>
              <a:t> ex </a:t>
            </a:r>
            <a:r>
              <a:rPr lang="en-US" sz="2100" dirty="0" err="1"/>
              <a:t>ea</a:t>
            </a:r>
            <a:r>
              <a:rPr lang="en-US" sz="2100" dirty="0"/>
              <a:t> </a:t>
            </a:r>
            <a:r>
              <a:rPr lang="en-US" sz="2100" dirty="0" err="1"/>
              <a:t>commodo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Duis </a:t>
            </a:r>
            <a:r>
              <a:rPr lang="en-US" sz="2100" dirty="0" err="1"/>
              <a:t>aute</a:t>
            </a:r>
            <a:r>
              <a:rPr lang="en-US" sz="2100" dirty="0"/>
              <a:t> </a:t>
            </a:r>
            <a:r>
              <a:rPr lang="en-US" sz="2100" dirty="0" err="1"/>
              <a:t>irure</a:t>
            </a:r>
            <a:r>
              <a:rPr lang="en-US" sz="2100" dirty="0"/>
              <a:t> dolor in </a:t>
            </a:r>
            <a:r>
              <a:rPr lang="en-US" sz="2100" dirty="0" err="1"/>
              <a:t>reprehenderit</a:t>
            </a:r>
            <a:r>
              <a:rPr lang="en-US" sz="2100" dirty="0"/>
              <a:t> in </a:t>
            </a:r>
            <a:r>
              <a:rPr lang="en-US" sz="2100" dirty="0" err="1"/>
              <a:t>voluptate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</a:t>
            </a:r>
            <a:r>
              <a:rPr lang="en-US" sz="2100" dirty="0" err="1"/>
              <a:t>esse</a:t>
            </a:r>
            <a:r>
              <a:rPr lang="en-US" sz="2100" dirty="0"/>
              <a:t> </a:t>
            </a:r>
            <a:r>
              <a:rPr lang="en-US" sz="2100" dirty="0" err="1"/>
              <a:t>cillum</a:t>
            </a:r>
            <a:r>
              <a:rPr lang="en-US" sz="2100" dirty="0"/>
              <a:t> </a:t>
            </a:r>
            <a:r>
              <a:rPr lang="en-US" sz="2100" dirty="0" err="1"/>
              <a:t>dolore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fugiat</a:t>
            </a:r>
            <a:r>
              <a:rPr lang="en-US" sz="2100" dirty="0"/>
              <a:t> </a:t>
            </a:r>
            <a:r>
              <a:rPr lang="en-US" sz="2100" dirty="0" err="1"/>
              <a:t>nulla</a:t>
            </a:r>
            <a:r>
              <a:rPr lang="en-US" sz="2100" dirty="0"/>
              <a:t> </a:t>
            </a:r>
            <a:r>
              <a:rPr lang="en-US" sz="2100" dirty="0" err="1"/>
              <a:t>pariatur</a:t>
            </a:r>
            <a:r>
              <a:rPr lang="en-US" sz="2100" dirty="0"/>
              <a:t>. </a:t>
            </a:r>
            <a:r>
              <a:rPr lang="en-US" sz="2100" dirty="0" err="1"/>
              <a:t>Excepteur</a:t>
            </a:r>
            <a:r>
              <a:rPr lang="en-US" sz="2100" dirty="0"/>
              <a:t> </a:t>
            </a:r>
            <a:r>
              <a:rPr lang="en-US" sz="2100" dirty="0" err="1"/>
              <a:t>sint</a:t>
            </a:r>
            <a:r>
              <a:rPr lang="en-US" sz="2100" dirty="0"/>
              <a:t> </a:t>
            </a:r>
            <a:r>
              <a:rPr lang="en-US" sz="2100" dirty="0" err="1"/>
              <a:t>occaecat</a:t>
            </a:r>
            <a:r>
              <a:rPr lang="en-US" sz="2100" dirty="0"/>
              <a:t> </a:t>
            </a:r>
            <a:r>
              <a:rPr lang="en-US" sz="2100" dirty="0" err="1"/>
              <a:t>cupidatat</a:t>
            </a:r>
            <a:r>
              <a:rPr lang="en-US" sz="2100" dirty="0"/>
              <a:t> non </a:t>
            </a:r>
            <a:r>
              <a:rPr lang="en-US" sz="2100" dirty="0" err="1"/>
              <a:t>proident</a:t>
            </a:r>
            <a:r>
              <a:rPr lang="en-US" sz="2100" dirty="0"/>
              <a:t>, </a:t>
            </a:r>
            <a:r>
              <a:rPr lang="en-US" sz="2100" dirty="0" err="1"/>
              <a:t>sunt</a:t>
            </a:r>
            <a:r>
              <a:rPr lang="en-US" sz="2100" dirty="0"/>
              <a:t> in culpa qui </a:t>
            </a:r>
            <a:r>
              <a:rPr lang="en-US" sz="2100" dirty="0" err="1"/>
              <a:t>officia</a:t>
            </a:r>
            <a:r>
              <a:rPr lang="en-US" sz="2100" dirty="0"/>
              <a:t> </a:t>
            </a:r>
            <a:r>
              <a:rPr lang="en-US" sz="2100" dirty="0" err="1"/>
              <a:t>deserunt</a:t>
            </a:r>
            <a:r>
              <a:rPr lang="en-US" sz="2100" dirty="0"/>
              <a:t> </a:t>
            </a:r>
            <a:r>
              <a:rPr lang="en-US" sz="2100" dirty="0" err="1"/>
              <a:t>mollit</a:t>
            </a:r>
            <a:r>
              <a:rPr lang="en-US" sz="2100" dirty="0"/>
              <a:t> </a:t>
            </a:r>
            <a:r>
              <a:rPr lang="en-US" sz="2100" dirty="0" err="1"/>
              <a:t>anim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laborumLorem</a:t>
            </a:r>
            <a:r>
              <a:rPr lang="en-US" sz="2100" dirty="0"/>
              <a:t> ipsum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, </a:t>
            </a:r>
            <a:r>
              <a:rPr lang="en-US" sz="2100" dirty="0" err="1"/>
              <a:t>sed</a:t>
            </a:r>
            <a:r>
              <a:rPr lang="en-US" sz="2100" dirty="0"/>
              <a:t> do </a:t>
            </a:r>
            <a:r>
              <a:rPr lang="en-US" sz="2100" dirty="0" err="1"/>
              <a:t>eiusmod</a:t>
            </a:r>
            <a:r>
              <a:rPr lang="en-US" sz="2100" dirty="0"/>
              <a:t> </a:t>
            </a:r>
            <a:r>
              <a:rPr lang="en-US" sz="2100" dirty="0" err="1"/>
              <a:t>tempor</a:t>
            </a:r>
            <a:r>
              <a:rPr lang="en-US" sz="2100" dirty="0"/>
              <a:t> </a:t>
            </a:r>
            <a:r>
              <a:rPr lang="en-US" sz="2100" dirty="0" err="1"/>
              <a:t>incididunt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labore</a:t>
            </a:r>
            <a:r>
              <a:rPr lang="en-US" sz="2100" dirty="0"/>
              <a:t> et </a:t>
            </a:r>
            <a:r>
              <a:rPr lang="en-US" sz="2100" dirty="0" err="1"/>
              <a:t>dolore</a:t>
            </a:r>
            <a:r>
              <a:rPr lang="en-US" sz="2100" dirty="0"/>
              <a:t> magna </a:t>
            </a:r>
            <a:r>
              <a:rPr lang="en-US" sz="2100" dirty="0" err="1"/>
              <a:t>aliqua</a:t>
            </a:r>
            <a:r>
              <a:rPr lang="en-US" sz="2100" dirty="0"/>
              <a:t>. </a:t>
            </a:r>
            <a:endParaRPr lang="en-US" altLang="en-US" sz="2100" dirty="0"/>
          </a:p>
        </p:txBody>
      </p:sp>
      <p:sp>
        <p:nvSpPr>
          <p:cNvPr id="3082" name="Rectangle 57">
            <a:extLst>
              <a:ext uri="{FF2B5EF4-FFF2-40B4-BE49-F238E27FC236}">
                <a16:creationId xmlns:a16="http://schemas.microsoft.com/office/drawing/2014/main" id="{458850E3-8052-4E00-9DF7-62C7E2FCD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46" y="5911955"/>
            <a:ext cx="11432063" cy="997675"/>
          </a:xfrm>
          <a:prstGeom prst="rect">
            <a:avLst/>
          </a:prstGeom>
          <a:solidFill>
            <a:srgbClr val="182857"/>
          </a:solidFill>
          <a:ln>
            <a:noFill/>
          </a:ln>
          <a:effectLst/>
        </p:spPr>
        <p:txBody>
          <a:bodyPr wrap="none" lIns="84647" tIns="42324" rIns="84647" bIns="42324" anchor="ctr"/>
          <a:lstStyle>
            <a:lvl1pPr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4100" dirty="0">
                <a:ln>
                  <a:solidFill>
                    <a:srgbClr val="CC9900"/>
                  </a:solidFill>
                </a:ln>
                <a:solidFill>
                  <a:srgbClr val="CC9900"/>
                </a:solidFill>
                <a:latin typeface="Franklin Gothic Medium" panose="020B0603020102020204" pitchFamily="34" charset="0"/>
              </a:rPr>
              <a:t>INTRODUCTION</a:t>
            </a:r>
          </a:p>
        </p:txBody>
      </p:sp>
      <p:sp>
        <p:nvSpPr>
          <p:cNvPr id="3083" name="Rectangle 168">
            <a:extLst>
              <a:ext uri="{FF2B5EF4-FFF2-40B4-BE49-F238E27FC236}">
                <a16:creationId xmlns:a16="http://schemas.microsoft.com/office/drawing/2014/main" id="{5E4530EF-B571-405E-9FCC-260BD482A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903" y="16078201"/>
            <a:ext cx="11509006" cy="997540"/>
          </a:xfrm>
          <a:prstGeom prst="rect">
            <a:avLst/>
          </a:prstGeom>
          <a:solidFill>
            <a:srgbClr val="182857"/>
          </a:solidFill>
          <a:ln>
            <a:noFill/>
          </a:ln>
          <a:effectLst/>
        </p:spPr>
        <p:txBody>
          <a:bodyPr wrap="none" lIns="84647" tIns="42324" rIns="84647" bIns="42324" anchor="ctr"/>
          <a:lstStyle/>
          <a:p>
            <a:pPr algn="ctr" defTabSz="822325"/>
            <a:r>
              <a:rPr lang="en-US" altLang="en-US" sz="4100">
                <a:ln>
                  <a:solidFill>
                    <a:srgbClr val="CC9900"/>
                  </a:solidFill>
                </a:ln>
                <a:solidFill>
                  <a:srgbClr val="CC9900"/>
                </a:solidFill>
                <a:latin typeface="Franklin Gothic Medium" panose="020B0603020102020204" pitchFamily="34" charset="0"/>
              </a:rPr>
              <a:t>METHODS</a:t>
            </a:r>
          </a:p>
        </p:txBody>
      </p:sp>
      <p:sp>
        <p:nvSpPr>
          <p:cNvPr id="3084" name="Rectangle 257">
            <a:extLst>
              <a:ext uri="{FF2B5EF4-FFF2-40B4-BE49-F238E27FC236}">
                <a16:creationId xmlns:a16="http://schemas.microsoft.com/office/drawing/2014/main" id="{75D2323E-3228-488A-BF2A-B59E30A37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49" y="25942771"/>
            <a:ext cx="11505397" cy="989555"/>
          </a:xfrm>
          <a:prstGeom prst="rect">
            <a:avLst/>
          </a:prstGeom>
          <a:solidFill>
            <a:srgbClr val="182857"/>
          </a:solidFill>
          <a:ln>
            <a:noFill/>
          </a:ln>
          <a:effectLst/>
        </p:spPr>
        <p:txBody>
          <a:bodyPr wrap="none" lIns="84647" tIns="42324" rIns="84647" bIns="42324" anchor="ctr"/>
          <a:lstStyle/>
          <a:p>
            <a:pPr algn="ctr" defTabSz="822325"/>
            <a:r>
              <a:rPr lang="en-US" altLang="en-US" sz="4100" dirty="0">
                <a:ln>
                  <a:solidFill>
                    <a:srgbClr val="CC9900"/>
                  </a:solidFill>
                </a:ln>
                <a:solidFill>
                  <a:srgbClr val="CC9900"/>
                </a:solidFill>
                <a:latin typeface="Franklin Gothic Medium" panose="020B0603020102020204" pitchFamily="34" charset="0"/>
              </a:rPr>
              <a:t>CONCLUSIONS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99847" y="7315200"/>
            <a:ext cx="11432063" cy="4642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4647" tIns="42324" rIns="84647" bIns="42324">
            <a:spAutoFit/>
          </a:bodyPr>
          <a:lstStyle>
            <a:lvl1pPr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3290" dirty="0"/>
              <a:t> </a:t>
            </a:r>
            <a:r>
              <a:rPr lang="en-US" sz="3290" dirty="0"/>
              <a:t>Lorem ipsum dolor sit </a:t>
            </a:r>
            <a:r>
              <a:rPr lang="en-US" sz="3290" dirty="0" err="1"/>
              <a:t>amet</a:t>
            </a:r>
            <a:r>
              <a:rPr lang="en-US" sz="3290" dirty="0"/>
              <a:t>, </a:t>
            </a:r>
            <a:r>
              <a:rPr lang="en-US" sz="3290" dirty="0" err="1"/>
              <a:t>consectetur</a:t>
            </a:r>
            <a:r>
              <a:rPr lang="en-US" sz="3290" dirty="0"/>
              <a:t> </a:t>
            </a:r>
            <a:r>
              <a:rPr lang="en-US" sz="3290" dirty="0" err="1"/>
              <a:t>adipiscing</a:t>
            </a:r>
            <a:r>
              <a:rPr lang="en-US" sz="3290" dirty="0"/>
              <a:t> </a:t>
            </a:r>
            <a:r>
              <a:rPr lang="en-US" sz="3290" dirty="0" err="1"/>
              <a:t>elit</a:t>
            </a:r>
            <a:r>
              <a:rPr lang="en-US" sz="3290" dirty="0"/>
              <a:t>, </a:t>
            </a:r>
            <a:r>
              <a:rPr lang="en-US" sz="3290" dirty="0" err="1"/>
              <a:t>sed</a:t>
            </a:r>
            <a:r>
              <a:rPr lang="en-US" sz="3290" dirty="0"/>
              <a:t> do </a:t>
            </a:r>
            <a:r>
              <a:rPr lang="en-US" sz="3290" dirty="0" err="1"/>
              <a:t>eiusmod</a:t>
            </a:r>
            <a:r>
              <a:rPr lang="en-US" sz="3290" dirty="0"/>
              <a:t> </a:t>
            </a:r>
            <a:r>
              <a:rPr lang="en-US" sz="3290" dirty="0" err="1"/>
              <a:t>tempor</a:t>
            </a:r>
            <a:r>
              <a:rPr lang="en-US" sz="3290" dirty="0"/>
              <a:t> </a:t>
            </a:r>
            <a:r>
              <a:rPr lang="en-US" sz="3290" dirty="0" err="1"/>
              <a:t>incididunt</a:t>
            </a:r>
            <a:r>
              <a:rPr lang="en-US" sz="3290" dirty="0"/>
              <a:t>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labore</a:t>
            </a:r>
            <a:r>
              <a:rPr lang="en-US" sz="3290" dirty="0"/>
              <a:t> et </a:t>
            </a:r>
            <a:r>
              <a:rPr lang="en-US" sz="3290" dirty="0" err="1"/>
              <a:t>dolore</a:t>
            </a:r>
            <a:r>
              <a:rPr lang="en-US" sz="3290" dirty="0"/>
              <a:t> magna </a:t>
            </a:r>
            <a:r>
              <a:rPr lang="en-US" sz="3290" dirty="0" err="1"/>
              <a:t>aliqua</a:t>
            </a:r>
            <a:r>
              <a:rPr lang="en-US" sz="3290" dirty="0"/>
              <a:t>.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enim</a:t>
            </a:r>
            <a:r>
              <a:rPr lang="en-US" sz="3290" dirty="0"/>
              <a:t> ad minim </a:t>
            </a:r>
            <a:r>
              <a:rPr lang="en-US" sz="3290" dirty="0" err="1"/>
              <a:t>veniam</a:t>
            </a:r>
            <a:r>
              <a:rPr lang="en-US" sz="3290" dirty="0"/>
              <a:t>, </a:t>
            </a:r>
            <a:r>
              <a:rPr lang="en-US" sz="3290" dirty="0" err="1"/>
              <a:t>quis</a:t>
            </a:r>
            <a:r>
              <a:rPr lang="en-US" sz="3290" dirty="0"/>
              <a:t> </a:t>
            </a:r>
            <a:r>
              <a:rPr lang="en-US" sz="3290" dirty="0" err="1"/>
              <a:t>nostrud</a:t>
            </a:r>
            <a:r>
              <a:rPr lang="en-US" sz="3290" dirty="0"/>
              <a:t> exercitation </a:t>
            </a:r>
            <a:r>
              <a:rPr lang="en-US" sz="3290" dirty="0" err="1"/>
              <a:t>ullamco</a:t>
            </a:r>
            <a:r>
              <a:rPr lang="en-US" sz="3290" dirty="0"/>
              <a:t> </a:t>
            </a:r>
            <a:r>
              <a:rPr lang="en-US" sz="3290" dirty="0" err="1"/>
              <a:t>laboris</a:t>
            </a:r>
            <a:r>
              <a:rPr lang="en-US" sz="3290" dirty="0"/>
              <a:t> nisi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aliquip</a:t>
            </a:r>
            <a:r>
              <a:rPr lang="en-US" sz="3290" dirty="0"/>
              <a:t> ex </a:t>
            </a:r>
            <a:r>
              <a:rPr lang="en-US" sz="3290" dirty="0" err="1"/>
              <a:t>ea</a:t>
            </a:r>
            <a:r>
              <a:rPr lang="en-US" sz="3290" dirty="0"/>
              <a:t> </a:t>
            </a:r>
            <a:r>
              <a:rPr lang="en-US" sz="3290" dirty="0" err="1"/>
              <a:t>commodo</a:t>
            </a:r>
            <a:r>
              <a:rPr lang="en-US" sz="3290" dirty="0"/>
              <a:t> </a:t>
            </a:r>
            <a:r>
              <a:rPr lang="en-US" sz="3290" dirty="0" err="1"/>
              <a:t>consequat</a:t>
            </a:r>
            <a:r>
              <a:rPr lang="en-US" sz="3290" dirty="0"/>
              <a:t>. Duis </a:t>
            </a:r>
            <a:r>
              <a:rPr lang="en-US" sz="3290" dirty="0" err="1"/>
              <a:t>aute</a:t>
            </a:r>
            <a:r>
              <a:rPr lang="en-US" sz="3290" dirty="0"/>
              <a:t> </a:t>
            </a:r>
            <a:r>
              <a:rPr lang="en-US" sz="3290" dirty="0" err="1"/>
              <a:t>irure</a:t>
            </a:r>
            <a:r>
              <a:rPr lang="en-US" sz="3290" dirty="0"/>
              <a:t> dolor in </a:t>
            </a:r>
            <a:r>
              <a:rPr lang="en-US" sz="3290" dirty="0" err="1"/>
              <a:t>reprehenderit</a:t>
            </a:r>
            <a:r>
              <a:rPr lang="en-US" sz="3290" dirty="0"/>
              <a:t> in </a:t>
            </a:r>
            <a:r>
              <a:rPr lang="en-US" sz="3290" dirty="0" err="1"/>
              <a:t>voluptate</a:t>
            </a:r>
            <a:r>
              <a:rPr lang="en-US" sz="3290" dirty="0"/>
              <a:t> </a:t>
            </a:r>
            <a:r>
              <a:rPr lang="en-US" sz="3290" dirty="0" err="1"/>
              <a:t>velit</a:t>
            </a:r>
            <a:r>
              <a:rPr lang="en-US" sz="3290" dirty="0"/>
              <a:t> </a:t>
            </a:r>
            <a:r>
              <a:rPr lang="en-US" sz="3290" dirty="0" err="1"/>
              <a:t>esse</a:t>
            </a:r>
            <a:r>
              <a:rPr lang="en-US" sz="3290" dirty="0"/>
              <a:t> </a:t>
            </a:r>
            <a:r>
              <a:rPr lang="en-US" sz="3290" dirty="0" err="1"/>
              <a:t>cillum</a:t>
            </a:r>
            <a:r>
              <a:rPr lang="en-US" sz="3290" dirty="0"/>
              <a:t> </a:t>
            </a:r>
            <a:r>
              <a:rPr lang="en-US" sz="3290" dirty="0" err="1"/>
              <a:t>dolore</a:t>
            </a:r>
            <a:r>
              <a:rPr lang="en-US" sz="3290" dirty="0"/>
              <a:t> </a:t>
            </a:r>
            <a:r>
              <a:rPr lang="en-US" sz="3290" dirty="0" err="1"/>
              <a:t>eu</a:t>
            </a:r>
            <a:r>
              <a:rPr lang="en-US" sz="3290" dirty="0"/>
              <a:t> </a:t>
            </a:r>
            <a:r>
              <a:rPr lang="en-US" sz="3290" dirty="0" err="1"/>
              <a:t>fugiat</a:t>
            </a:r>
            <a:r>
              <a:rPr lang="en-US" sz="3290" dirty="0"/>
              <a:t> </a:t>
            </a:r>
            <a:r>
              <a:rPr lang="en-US" sz="3290" dirty="0" err="1"/>
              <a:t>nulla</a:t>
            </a:r>
            <a:r>
              <a:rPr lang="en-US" sz="3290" dirty="0"/>
              <a:t> </a:t>
            </a:r>
            <a:r>
              <a:rPr lang="en-US" sz="3290" dirty="0" err="1"/>
              <a:t>pariatur</a:t>
            </a:r>
            <a:r>
              <a:rPr lang="en-US" sz="3290" dirty="0"/>
              <a:t>. </a:t>
            </a:r>
            <a:r>
              <a:rPr lang="en-US" sz="3290" dirty="0" err="1"/>
              <a:t>Excepteur</a:t>
            </a:r>
            <a:r>
              <a:rPr lang="en-US" sz="3290" dirty="0"/>
              <a:t> </a:t>
            </a:r>
            <a:r>
              <a:rPr lang="en-US" sz="3290" dirty="0" err="1"/>
              <a:t>sint</a:t>
            </a:r>
            <a:r>
              <a:rPr lang="en-US" sz="3290" dirty="0"/>
              <a:t> </a:t>
            </a:r>
            <a:r>
              <a:rPr lang="en-US" sz="3290" dirty="0" err="1"/>
              <a:t>occaecat</a:t>
            </a:r>
            <a:r>
              <a:rPr lang="en-US" sz="3290" dirty="0"/>
              <a:t> </a:t>
            </a:r>
            <a:r>
              <a:rPr lang="en-US" sz="3290" dirty="0" err="1"/>
              <a:t>cupidatat</a:t>
            </a:r>
            <a:r>
              <a:rPr lang="en-US" sz="3290" dirty="0"/>
              <a:t> non </a:t>
            </a:r>
            <a:r>
              <a:rPr lang="en-US" sz="3290" dirty="0" err="1"/>
              <a:t>proident</a:t>
            </a:r>
            <a:r>
              <a:rPr lang="en-US" sz="3290" dirty="0"/>
              <a:t>, </a:t>
            </a:r>
            <a:r>
              <a:rPr lang="en-US" sz="3290" dirty="0" err="1"/>
              <a:t>sunt</a:t>
            </a:r>
            <a:r>
              <a:rPr lang="en-US" sz="3290" dirty="0"/>
              <a:t> in culpa qui </a:t>
            </a:r>
            <a:r>
              <a:rPr lang="en-US" sz="3290" dirty="0" err="1"/>
              <a:t>officia</a:t>
            </a:r>
            <a:r>
              <a:rPr lang="en-US" sz="3290" dirty="0"/>
              <a:t> </a:t>
            </a:r>
            <a:r>
              <a:rPr lang="en-US" sz="3290" dirty="0" err="1"/>
              <a:t>deserunt</a:t>
            </a:r>
            <a:r>
              <a:rPr lang="en-US" sz="3290" dirty="0"/>
              <a:t> </a:t>
            </a:r>
            <a:r>
              <a:rPr lang="en-US" sz="3290" dirty="0" err="1"/>
              <a:t>mollit</a:t>
            </a:r>
            <a:r>
              <a:rPr lang="en-US" sz="3290" dirty="0"/>
              <a:t> </a:t>
            </a:r>
            <a:r>
              <a:rPr lang="en-US" sz="3290" dirty="0" err="1"/>
              <a:t>anim</a:t>
            </a:r>
            <a:r>
              <a:rPr lang="en-US" sz="3290" dirty="0"/>
              <a:t> id </a:t>
            </a:r>
            <a:r>
              <a:rPr lang="en-US" sz="3290" dirty="0" err="1"/>
              <a:t>est</a:t>
            </a:r>
            <a:r>
              <a:rPr lang="en-US" sz="3290" dirty="0"/>
              <a:t> </a:t>
            </a:r>
            <a:r>
              <a:rPr lang="en-US" sz="3290" dirty="0" err="1"/>
              <a:t>laborum</a:t>
            </a:r>
            <a:endParaRPr lang="en-US" sz="329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90" dirty="0"/>
              <a:t>Duis </a:t>
            </a:r>
            <a:r>
              <a:rPr lang="en-US" sz="3290" dirty="0" err="1"/>
              <a:t>aute</a:t>
            </a:r>
            <a:r>
              <a:rPr lang="en-US" sz="3290" dirty="0"/>
              <a:t> </a:t>
            </a:r>
            <a:r>
              <a:rPr lang="en-US" sz="3290" dirty="0" err="1"/>
              <a:t>irure</a:t>
            </a:r>
            <a:r>
              <a:rPr lang="en-US" sz="3290" dirty="0"/>
              <a:t> dolor in </a:t>
            </a:r>
            <a:r>
              <a:rPr lang="en-US" sz="3290" dirty="0" err="1"/>
              <a:t>reprehenderit</a:t>
            </a:r>
            <a:r>
              <a:rPr lang="en-US" sz="3290" dirty="0"/>
              <a:t> in </a:t>
            </a:r>
            <a:r>
              <a:rPr lang="en-US" sz="3290" dirty="0" err="1"/>
              <a:t>voluptate</a:t>
            </a:r>
            <a:r>
              <a:rPr lang="en-US" sz="3290" dirty="0"/>
              <a:t> </a:t>
            </a:r>
            <a:r>
              <a:rPr lang="en-US" sz="3290" dirty="0" err="1"/>
              <a:t>velit</a:t>
            </a:r>
            <a:r>
              <a:rPr lang="en-US" sz="3290" dirty="0"/>
              <a:t> </a:t>
            </a:r>
            <a:r>
              <a:rPr lang="en-US" sz="3290" dirty="0" err="1"/>
              <a:t>esse</a:t>
            </a:r>
            <a:r>
              <a:rPr lang="en-US" sz="3290" dirty="0"/>
              <a:t> </a:t>
            </a:r>
            <a:r>
              <a:rPr lang="en-US" sz="3290" dirty="0" err="1"/>
              <a:t>cillum</a:t>
            </a:r>
            <a:r>
              <a:rPr lang="en-US" sz="3290" dirty="0"/>
              <a:t> </a:t>
            </a:r>
            <a:r>
              <a:rPr lang="en-US" sz="3290" dirty="0" err="1"/>
              <a:t>dolore</a:t>
            </a:r>
            <a:r>
              <a:rPr lang="en-US" sz="3290" dirty="0"/>
              <a:t> </a:t>
            </a:r>
            <a:r>
              <a:rPr lang="en-US" sz="3290" dirty="0" err="1"/>
              <a:t>eu</a:t>
            </a:r>
            <a:r>
              <a:rPr lang="en-US" sz="3290" dirty="0"/>
              <a:t> </a:t>
            </a:r>
            <a:r>
              <a:rPr lang="en-US" sz="3290" dirty="0" err="1"/>
              <a:t>fugiat</a:t>
            </a:r>
            <a:r>
              <a:rPr lang="en-US" sz="3290" dirty="0"/>
              <a:t> </a:t>
            </a:r>
            <a:r>
              <a:rPr lang="en-US" sz="3290" dirty="0" err="1"/>
              <a:t>nulla</a:t>
            </a:r>
            <a:r>
              <a:rPr lang="en-US" sz="3290" dirty="0"/>
              <a:t> </a:t>
            </a:r>
            <a:r>
              <a:rPr lang="en-US" sz="3290" dirty="0" err="1"/>
              <a:t>pariatur</a:t>
            </a:r>
            <a:r>
              <a:rPr lang="en-US" sz="3290" dirty="0"/>
              <a:t>.</a:t>
            </a:r>
            <a:endParaRPr lang="en-US" altLang="en-US" sz="3290" dirty="0"/>
          </a:p>
        </p:txBody>
      </p:sp>
      <p:sp>
        <p:nvSpPr>
          <p:cNvPr id="3088" name="Rectangle 625">
            <a:extLst>
              <a:ext uri="{FF2B5EF4-FFF2-40B4-BE49-F238E27FC236}">
                <a16:creationId xmlns:a16="http://schemas.microsoft.com/office/drawing/2014/main" id="{D394C968-0433-4086-8A99-03B31ED2C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3175" y="7117025"/>
            <a:ext cx="7256417" cy="996042"/>
          </a:xfrm>
          <a:prstGeom prst="rect">
            <a:avLst/>
          </a:prstGeom>
          <a:solidFill>
            <a:srgbClr val="182857"/>
          </a:solidFill>
          <a:ln>
            <a:noFill/>
          </a:ln>
          <a:effectLst/>
        </p:spPr>
        <p:txBody>
          <a:bodyPr wrap="none" lIns="84647" tIns="42324" rIns="84647" bIns="42324" anchor="ctr"/>
          <a:lstStyle/>
          <a:p>
            <a:pPr algn="ctr" defTabSz="822325"/>
            <a:r>
              <a:rPr lang="en-US" altLang="en-US" sz="4100" dirty="0">
                <a:ln>
                  <a:solidFill>
                    <a:srgbClr val="CC9900"/>
                  </a:solidFill>
                </a:ln>
                <a:solidFill>
                  <a:srgbClr val="CC9900"/>
                </a:solidFill>
                <a:latin typeface="Franklin Gothic Medium" panose="020B0603020102020204" pitchFamily="34" charset="0"/>
              </a:rPr>
              <a:t>REFERENCES</a:t>
            </a:r>
          </a:p>
        </p:txBody>
      </p:sp>
      <p:sp>
        <p:nvSpPr>
          <p:cNvPr id="3089" name="Rectangle 629">
            <a:extLst>
              <a:ext uri="{FF2B5EF4-FFF2-40B4-BE49-F238E27FC236}">
                <a16:creationId xmlns:a16="http://schemas.microsoft.com/office/drawing/2014/main" id="{97B8B0A9-7985-48CD-92BE-ABF397669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1120" y="441241"/>
            <a:ext cx="11768544" cy="912290"/>
          </a:xfrm>
          <a:prstGeom prst="rect">
            <a:avLst/>
          </a:prstGeom>
          <a:solidFill>
            <a:srgbClr val="182857"/>
          </a:solidFill>
          <a:ln>
            <a:noFill/>
          </a:ln>
          <a:effectLst/>
        </p:spPr>
        <p:txBody>
          <a:bodyPr wrap="none" lIns="84647" tIns="42324" rIns="84647" bIns="42324" anchor="ctr"/>
          <a:lstStyle/>
          <a:p>
            <a:pPr algn="ctr" defTabSz="822325"/>
            <a:r>
              <a:rPr lang="en-US" altLang="en-US" sz="4100" dirty="0">
                <a:ln>
                  <a:solidFill>
                    <a:srgbClr val="CC9900"/>
                  </a:solidFill>
                </a:ln>
                <a:solidFill>
                  <a:srgbClr val="CC9900"/>
                </a:solidFill>
                <a:latin typeface="Franklin Gothic Medium" panose="020B0603020102020204" pitchFamily="34" charset="0"/>
              </a:rPr>
              <a:t>ABSTRACT</a:t>
            </a:r>
          </a:p>
        </p:txBody>
      </p:sp>
      <p:sp>
        <p:nvSpPr>
          <p:cNvPr id="3090" name="Rectangle 644"/>
          <p:cNvSpPr>
            <a:spLocks noChangeArrowheads="1"/>
          </p:cNvSpPr>
          <p:nvPr/>
        </p:nvSpPr>
        <p:spPr bwMode="auto">
          <a:xfrm>
            <a:off x="352322" y="17449800"/>
            <a:ext cx="11527109" cy="768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3290" dirty="0"/>
              <a:t>“Sit </a:t>
            </a:r>
            <a:r>
              <a:rPr lang="en-US" altLang="en-US" sz="3290" dirty="0" err="1"/>
              <a:t>amet</a:t>
            </a:r>
            <a:r>
              <a:rPr lang="en-US" altLang="en-US" sz="3290" dirty="0"/>
              <a:t>”?  What is this sit </a:t>
            </a:r>
            <a:r>
              <a:rPr lang="en-US" altLang="en-US" sz="3290" dirty="0" err="1"/>
              <a:t>amet</a:t>
            </a:r>
            <a:r>
              <a:rPr lang="en-US" altLang="en-US" sz="3290" dirty="0"/>
              <a:t> stuff?  And why does Lorem actually ipsum dolor anything about it?  Seems like a lot of </a:t>
            </a:r>
            <a:r>
              <a:rPr lang="en-US" altLang="en-US" sz="3290" dirty="0" err="1"/>
              <a:t>dolore</a:t>
            </a:r>
            <a:r>
              <a:rPr lang="en-US" altLang="en-US" sz="3290" dirty="0"/>
              <a:t> magna </a:t>
            </a:r>
            <a:r>
              <a:rPr lang="en-US" altLang="en-US" sz="3290" dirty="0" err="1"/>
              <a:t>aliqua</a:t>
            </a:r>
            <a:r>
              <a:rPr lang="en-US" altLang="en-US" sz="3290" dirty="0"/>
              <a:t> to me.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3290" dirty="0"/>
              <a:t> </a:t>
            </a:r>
            <a:r>
              <a:rPr lang="en-US" sz="3290" dirty="0"/>
              <a:t>Lorem ipsum dolor sit </a:t>
            </a:r>
            <a:r>
              <a:rPr lang="en-US" sz="3290" dirty="0" err="1"/>
              <a:t>amet</a:t>
            </a:r>
            <a:r>
              <a:rPr lang="en-US" sz="3290" dirty="0"/>
              <a:t>, </a:t>
            </a:r>
            <a:r>
              <a:rPr lang="en-US" sz="3290" dirty="0" err="1"/>
              <a:t>consectetur</a:t>
            </a:r>
            <a:r>
              <a:rPr lang="en-US" sz="3290" dirty="0"/>
              <a:t> </a:t>
            </a:r>
            <a:r>
              <a:rPr lang="en-US" sz="3290" dirty="0" err="1"/>
              <a:t>adipiscing</a:t>
            </a:r>
            <a:r>
              <a:rPr lang="en-US" sz="3290" dirty="0"/>
              <a:t> </a:t>
            </a:r>
            <a:r>
              <a:rPr lang="en-US" sz="3290" dirty="0" err="1"/>
              <a:t>elit</a:t>
            </a:r>
            <a:r>
              <a:rPr lang="en-US" sz="3290" dirty="0"/>
              <a:t>, </a:t>
            </a:r>
            <a:r>
              <a:rPr lang="en-US" sz="3290" dirty="0" err="1"/>
              <a:t>sed</a:t>
            </a:r>
            <a:r>
              <a:rPr lang="en-US" sz="3290" dirty="0"/>
              <a:t> do </a:t>
            </a:r>
            <a:r>
              <a:rPr lang="en-US" sz="3290" dirty="0" err="1"/>
              <a:t>eiusmod</a:t>
            </a:r>
            <a:r>
              <a:rPr lang="en-US" sz="3290" dirty="0"/>
              <a:t> </a:t>
            </a:r>
            <a:r>
              <a:rPr lang="en-US" sz="3290" dirty="0" err="1"/>
              <a:t>tempor</a:t>
            </a:r>
            <a:r>
              <a:rPr lang="en-US" sz="3290" dirty="0"/>
              <a:t> </a:t>
            </a:r>
            <a:r>
              <a:rPr lang="en-US" sz="3290" dirty="0" err="1"/>
              <a:t>incididunt</a:t>
            </a:r>
            <a:r>
              <a:rPr lang="en-US" sz="3290" dirty="0"/>
              <a:t>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labore</a:t>
            </a:r>
            <a:r>
              <a:rPr lang="en-US" sz="3290" dirty="0"/>
              <a:t> et </a:t>
            </a:r>
            <a:r>
              <a:rPr lang="en-US" sz="3290" dirty="0" err="1"/>
              <a:t>dolore</a:t>
            </a:r>
            <a:r>
              <a:rPr lang="en-US" sz="3290" dirty="0"/>
              <a:t> magna </a:t>
            </a:r>
            <a:r>
              <a:rPr lang="en-US" sz="3290" dirty="0" err="1"/>
              <a:t>aliqua</a:t>
            </a:r>
            <a:r>
              <a:rPr lang="en-US" sz="3290" dirty="0"/>
              <a:t>.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enim</a:t>
            </a:r>
            <a:r>
              <a:rPr lang="en-US" sz="3290" dirty="0"/>
              <a:t> ad minim </a:t>
            </a:r>
            <a:r>
              <a:rPr lang="en-US" sz="3290" dirty="0" err="1"/>
              <a:t>veniam</a:t>
            </a:r>
            <a:r>
              <a:rPr lang="en-US" sz="3290" dirty="0"/>
              <a:t>, </a:t>
            </a:r>
            <a:r>
              <a:rPr lang="en-US" sz="3290" dirty="0" err="1"/>
              <a:t>quis</a:t>
            </a:r>
            <a:r>
              <a:rPr lang="en-US" sz="3290" dirty="0"/>
              <a:t> </a:t>
            </a:r>
            <a:r>
              <a:rPr lang="en-US" sz="3290" dirty="0" err="1"/>
              <a:t>nostrud</a:t>
            </a:r>
            <a:r>
              <a:rPr lang="en-US" sz="3290" dirty="0"/>
              <a:t> exercitation </a:t>
            </a:r>
            <a:r>
              <a:rPr lang="en-US" sz="3290" dirty="0" err="1"/>
              <a:t>ullamco</a:t>
            </a:r>
            <a:r>
              <a:rPr lang="en-US" sz="3290" dirty="0"/>
              <a:t> </a:t>
            </a:r>
            <a:r>
              <a:rPr lang="en-US" sz="3290" dirty="0" err="1"/>
              <a:t>laboris</a:t>
            </a:r>
            <a:r>
              <a:rPr lang="en-US" sz="3290" dirty="0"/>
              <a:t> nisi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aliquip</a:t>
            </a:r>
            <a:r>
              <a:rPr lang="en-US" sz="3290" dirty="0"/>
              <a:t> ex </a:t>
            </a:r>
            <a:r>
              <a:rPr lang="en-US" sz="3290" dirty="0" err="1"/>
              <a:t>ea</a:t>
            </a:r>
            <a:r>
              <a:rPr lang="en-US" sz="3290" dirty="0"/>
              <a:t> </a:t>
            </a:r>
            <a:r>
              <a:rPr lang="en-US" sz="3290" dirty="0" err="1"/>
              <a:t>commodo</a:t>
            </a:r>
            <a:r>
              <a:rPr lang="en-US" sz="3290" dirty="0"/>
              <a:t> </a:t>
            </a:r>
            <a:r>
              <a:rPr lang="en-US" sz="3290" dirty="0" err="1"/>
              <a:t>consequat</a:t>
            </a:r>
            <a:r>
              <a:rPr lang="en-US" sz="3290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90" dirty="0"/>
              <a:t>Lorem ipsum dolor sit </a:t>
            </a:r>
            <a:r>
              <a:rPr lang="en-US" sz="3290" dirty="0" err="1"/>
              <a:t>amet</a:t>
            </a:r>
            <a:r>
              <a:rPr lang="en-US" sz="3290" dirty="0"/>
              <a:t>, </a:t>
            </a:r>
            <a:r>
              <a:rPr lang="en-US" sz="3290" dirty="0" err="1"/>
              <a:t>consectetur</a:t>
            </a:r>
            <a:r>
              <a:rPr lang="en-US" sz="3290" dirty="0"/>
              <a:t> </a:t>
            </a:r>
            <a:r>
              <a:rPr lang="en-US" sz="3290" dirty="0" err="1"/>
              <a:t>adipiscing</a:t>
            </a:r>
            <a:r>
              <a:rPr lang="en-US" sz="3290" dirty="0"/>
              <a:t> </a:t>
            </a:r>
            <a:r>
              <a:rPr lang="en-US" sz="3290" dirty="0" err="1"/>
              <a:t>elit</a:t>
            </a:r>
            <a:r>
              <a:rPr lang="en-US" sz="3290" dirty="0"/>
              <a:t>, </a:t>
            </a:r>
            <a:r>
              <a:rPr lang="en-US" sz="3290" dirty="0" err="1"/>
              <a:t>sed</a:t>
            </a:r>
            <a:r>
              <a:rPr lang="en-US" sz="3290" dirty="0"/>
              <a:t> do </a:t>
            </a:r>
            <a:r>
              <a:rPr lang="en-US" sz="3290" dirty="0" err="1"/>
              <a:t>eiusmod</a:t>
            </a:r>
            <a:r>
              <a:rPr lang="en-US" sz="3290" dirty="0"/>
              <a:t> </a:t>
            </a:r>
            <a:r>
              <a:rPr lang="en-US" sz="3290" dirty="0" err="1"/>
              <a:t>tempor</a:t>
            </a:r>
            <a:r>
              <a:rPr lang="en-US" sz="3290" dirty="0"/>
              <a:t> </a:t>
            </a:r>
            <a:r>
              <a:rPr lang="en-US" sz="3290" dirty="0" err="1"/>
              <a:t>incididunt</a:t>
            </a:r>
            <a:r>
              <a:rPr lang="en-US" sz="3290" dirty="0"/>
              <a:t>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labore</a:t>
            </a:r>
            <a:r>
              <a:rPr lang="en-US" sz="3290" dirty="0"/>
              <a:t> et </a:t>
            </a:r>
            <a:r>
              <a:rPr lang="en-US" sz="3290" dirty="0" err="1"/>
              <a:t>dolore</a:t>
            </a:r>
            <a:r>
              <a:rPr lang="en-US" sz="3290" dirty="0"/>
              <a:t> magna </a:t>
            </a:r>
            <a:r>
              <a:rPr lang="en-US" sz="3290" dirty="0" err="1"/>
              <a:t>aliqua</a:t>
            </a:r>
            <a:r>
              <a:rPr lang="en-US" sz="3290" dirty="0"/>
              <a:t>.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enim</a:t>
            </a:r>
            <a:r>
              <a:rPr lang="en-US" sz="3290" dirty="0"/>
              <a:t> ad minim </a:t>
            </a:r>
            <a:r>
              <a:rPr lang="en-US" sz="3290" dirty="0" err="1"/>
              <a:t>veniam</a:t>
            </a:r>
            <a:r>
              <a:rPr lang="en-US" sz="3290" dirty="0"/>
              <a:t>, </a:t>
            </a:r>
            <a:r>
              <a:rPr lang="en-US" sz="3290" dirty="0" err="1"/>
              <a:t>quis</a:t>
            </a:r>
            <a:r>
              <a:rPr lang="en-US" sz="3290" dirty="0"/>
              <a:t> </a:t>
            </a:r>
            <a:r>
              <a:rPr lang="en-US" sz="3290" dirty="0" err="1"/>
              <a:t>nostrud</a:t>
            </a:r>
            <a:r>
              <a:rPr lang="en-US" sz="3290" dirty="0"/>
              <a:t> exercitation </a:t>
            </a:r>
            <a:r>
              <a:rPr lang="en-US" sz="3290" dirty="0" err="1"/>
              <a:t>ullamco</a:t>
            </a:r>
            <a:r>
              <a:rPr lang="en-US" sz="3290" dirty="0"/>
              <a:t> </a:t>
            </a:r>
            <a:r>
              <a:rPr lang="en-US" sz="3290" dirty="0" err="1"/>
              <a:t>laboris</a:t>
            </a:r>
            <a:r>
              <a:rPr lang="en-US" sz="3290" dirty="0"/>
              <a:t> nisi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aliquip</a:t>
            </a:r>
            <a:r>
              <a:rPr lang="en-US" sz="3290" dirty="0"/>
              <a:t> ex </a:t>
            </a:r>
            <a:r>
              <a:rPr lang="en-US" sz="3290" dirty="0" err="1"/>
              <a:t>ea</a:t>
            </a:r>
            <a:r>
              <a:rPr lang="en-US" sz="3290" dirty="0"/>
              <a:t> </a:t>
            </a:r>
            <a:r>
              <a:rPr lang="en-US" sz="3290" dirty="0" err="1"/>
              <a:t>commodo</a:t>
            </a:r>
            <a:r>
              <a:rPr lang="en-US" sz="3290" dirty="0"/>
              <a:t> </a:t>
            </a:r>
            <a:r>
              <a:rPr lang="en-US" sz="3290" dirty="0" err="1"/>
              <a:t>consequat</a:t>
            </a:r>
            <a:r>
              <a:rPr lang="en-US" sz="3290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90" dirty="0"/>
              <a:t>Lorem ipsum dolor sit </a:t>
            </a:r>
            <a:r>
              <a:rPr lang="en-US" sz="3290" dirty="0" err="1"/>
              <a:t>amet</a:t>
            </a:r>
            <a:r>
              <a:rPr lang="en-US" sz="3290" dirty="0"/>
              <a:t>, </a:t>
            </a:r>
            <a:r>
              <a:rPr lang="en-US" sz="3290" dirty="0" err="1"/>
              <a:t>consectetur</a:t>
            </a:r>
            <a:r>
              <a:rPr lang="en-US" sz="3290" dirty="0"/>
              <a:t> </a:t>
            </a:r>
            <a:r>
              <a:rPr lang="en-US" sz="3290" dirty="0" err="1"/>
              <a:t>adipiscing</a:t>
            </a:r>
            <a:r>
              <a:rPr lang="en-US" sz="3290" dirty="0"/>
              <a:t> </a:t>
            </a:r>
            <a:r>
              <a:rPr lang="en-US" sz="3290" dirty="0" err="1"/>
              <a:t>elit</a:t>
            </a:r>
            <a:r>
              <a:rPr lang="en-US" sz="3290" dirty="0"/>
              <a:t>, </a:t>
            </a:r>
            <a:r>
              <a:rPr lang="en-US" sz="3290" dirty="0" err="1"/>
              <a:t>sed</a:t>
            </a:r>
            <a:r>
              <a:rPr lang="en-US" sz="3290" dirty="0"/>
              <a:t> do </a:t>
            </a:r>
            <a:r>
              <a:rPr lang="en-US" sz="3290" dirty="0" err="1"/>
              <a:t>eiusmod</a:t>
            </a:r>
            <a:r>
              <a:rPr lang="en-US" sz="3290" dirty="0"/>
              <a:t> </a:t>
            </a:r>
            <a:r>
              <a:rPr lang="en-US" sz="3290" dirty="0" err="1"/>
              <a:t>tempor</a:t>
            </a:r>
            <a:r>
              <a:rPr lang="en-US" sz="3290" dirty="0"/>
              <a:t> </a:t>
            </a:r>
            <a:r>
              <a:rPr lang="en-US" sz="3290" dirty="0" err="1"/>
              <a:t>incididunt</a:t>
            </a:r>
            <a:r>
              <a:rPr lang="en-US" sz="3290" dirty="0"/>
              <a:t>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labore</a:t>
            </a:r>
            <a:r>
              <a:rPr lang="en-US" sz="3290" dirty="0"/>
              <a:t> et </a:t>
            </a:r>
            <a:r>
              <a:rPr lang="en-US" sz="3290" dirty="0" err="1"/>
              <a:t>dolore</a:t>
            </a:r>
            <a:r>
              <a:rPr lang="en-US" sz="3290" dirty="0"/>
              <a:t> magna </a:t>
            </a:r>
            <a:r>
              <a:rPr lang="en-US" sz="3290" dirty="0" err="1"/>
              <a:t>aliqua</a:t>
            </a:r>
            <a:r>
              <a:rPr lang="en-US" sz="3290" dirty="0"/>
              <a:t>.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enim</a:t>
            </a:r>
            <a:r>
              <a:rPr lang="en-US" sz="3290" dirty="0"/>
              <a:t> ad minim </a:t>
            </a:r>
            <a:r>
              <a:rPr lang="en-US" sz="3290" dirty="0" err="1"/>
              <a:t>veniam</a:t>
            </a:r>
            <a:r>
              <a:rPr lang="en-US" sz="3290" dirty="0"/>
              <a:t>, </a:t>
            </a:r>
            <a:r>
              <a:rPr lang="en-US" sz="3290" dirty="0" err="1"/>
              <a:t>quis</a:t>
            </a:r>
            <a:r>
              <a:rPr lang="en-US" sz="3290" dirty="0"/>
              <a:t> </a:t>
            </a:r>
            <a:r>
              <a:rPr lang="en-US" sz="3290" dirty="0" err="1"/>
              <a:t>nostrud</a:t>
            </a:r>
            <a:r>
              <a:rPr lang="en-US" sz="3290" dirty="0"/>
              <a:t> exercitation </a:t>
            </a:r>
            <a:r>
              <a:rPr lang="en-US" sz="3290" dirty="0" err="1"/>
              <a:t>ullamco</a:t>
            </a:r>
            <a:r>
              <a:rPr lang="en-US" sz="3290" dirty="0"/>
              <a:t> </a:t>
            </a:r>
            <a:r>
              <a:rPr lang="en-US" sz="3290" dirty="0" err="1"/>
              <a:t>laboris</a:t>
            </a:r>
            <a:r>
              <a:rPr lang="en-US" sz="3290" dirty="0"/>
              <a:t> nisi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aliquip</a:t>
            </a:r>
            <a:r>
              <a:rPr lang="en-US" sz="3290" dirty="0"/>
              <a:t> ex </a:t>
            </a:r>
            <a:r>
              <a:rPr lang="en-US" sz="3290" dirty="0" err="1"/>
              <a:t>ea</a:t>
            </a:r>
            <a:r>
              <a:rPr lang="en-US" sz="3290" dirty="0"/>
              <a:t> </a:t>
            </a:r>
            <a:r>
              <a:rPr lang="en-US" sz="3290" dirty="0" err="1"/>
              <a:t>commodo</a:t>
            </a:r>
            <a:r>
              <a:rPr lang="en-US" sz="3290" dirty="0"/>
              <a:t> </a:t>
            </a:r>
            <a:r>
              <a:rPr lang="en-US" sz="3290" dirty="0" err="1"/>
              <a:t>consequat</a:t>
            </a:r>
            <a:r>
              <a:rPr lang="en-US" sz="3290" dirty="0"/>
              <a:t>.</a:t>
            </a:r>
            <a:r>
              <a:rPr lang="en-US" altLang="en-US" sz="3290" dirty="0"/>
              <a:t> </a:t>
            </a:r>
          </a:p>
        </p:txBody>
      </p:sp>
      <p:sp>
        <p:nvSpPr>
          <p:cNvPr id="3091" name="Rectangle 665"/>
          <p:cNvSpPr>
            <a:spLocks noChangeArrowheads="1"/>
          </p:cNvSpPr>
          <p:nvPr/>
        </p:nvSpPr>
        <p:spPr bwMode="auto">
          <a:xfrm>
            <a:off x="266755" y="27160926"/>
            <a:ext cx="11541491" cy="4142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3290" dirty="0"/>
              <a:t> </a:t>
            </a:r>
            <a:r>
              <a:rPr lang="en-US" sz="3290" dirty="0"/>
              <a:t>Lorem ipsum dolor sit </a:t>
            </a:r>
            <a:r>
              <a:rPr lang="en-US" sz="3290" dirty="0" err="1"/>
              <a:t>amet</a:t>
            </a:r>
            <a:r>
              <a:rPr lang="en-US" sz="3290" dirty="0"/>
              <a:t>, </a:t>
            </a:r>
            <a:r>
              <a:rPr lang="en-US" sz="3290" dirty="0" err="1"/>
              <a:t>consectetur</a:t>
            </a:r>
            <a:r>
              <a:rPr lang="en-US" sz="3290" dirty="0"/>
              <a:t> </a:t>
            </a:r>
            <a:r>
              <a:rPr lang="en-US" sz="3290" dirty="0" err="1"/>
              <a:t>adipiscing</a:t>
            </a:r>
            <a:r>
              <a:rPr lang="en-US" sz="3290" dirty="0"/>
              <a:t> </a:t>
            </a:r>
            <a:r>
              <a:rPr lang="en-US" sz="3290" dirty="0" err="1"/>
              <a:t>elit</a:t>
            </a:r>
            <a:r>
              <a:rPr lang="en-US" sz="3290" dirty="0"/>
              <a:t>, </a:t>
            </a:r>
            <a:r>
              <a:rPr lang="en-US" sz="3290" dirty="0" err="1"/>
              <a:t>sed</a:t>
            </a:r>
            <a:r>
              <a:rPr lang="en-US" sz="3290" dirty="0"/>
              <a:t> do </a:t>
            </a:r>
            <a:r>
              <a:rPr lang="en-US" sz="3290" dirty="0" err="1"/>
              <a:t>eiusmod</a:t>
            </a:r>
            <a:r>
              <a:rPr lang="en-US" sz="3290" dirty="0"/>
              <a:t> </a:t>
            </a:r>
            <a:r>
              <a:rPr lang="en-US" sz="3290" dirty="0" err="1"/>
              <a:t>tempor</a:t>
            </a:r>
            <a:r>
              <a:rPr lang="en-US" sz="3290" dirty="0"/>
              <a:t> </a:t>
            </a:r>
            <a:r>
              <a:rPr lang="en-US" sz="3290" dirty="0" err="1"/>
              <a:t>incididunt</a:t>
            </a:r>
            <a:r>
              <a:rPr lang="en-US" sz="3290" dirty="0"/>
              <a:t>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labore</a:t>
            </a:r>
            <a:r>
              <a:rPr lang="en-US" sz="3290" dirty="0"/>
              <a:t> et </a:t>
            </a:r>
            <a:r>
              <a:rPr lang="en-US" sz="3290" dirty="0" err="1"/>
              <a:t>dolore</a:t>
            </a:r>
            <a:r>
              <a:rPr lang="en-US" sz="3290" dirty="0"/>
              <a:t> magna </a:t>
            </a:r>
            <a:r>
              <a:rPr lang="en-US" sz="3290" dirty="0" err="1"/>
              <a:t>aliqua</a:t>
            </a:r>
            <a:r>
              <a:rPr lang="en-US" sz="3290" dirty="0"/>
              <a:t>.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enim</a:t>
            </a:r>
            <a:r>
              <a:rPr lang="en-US" sz="3290" dirty="0"/>
              <a:t> ad minim </a:t>
            </a:r>
            <a:r>
              <a:rPr lang="en-US" sz="3290" dirty="0" err="1"/>
              <a:t>veniam</a:t>
            </a:r>
            <a:r>
              <a:rPr lang="en-US" sz="3290" dirty="0"/>
              <a:t>, </a:t>
            </a:r>
            <a:r>
              <a:rPr lang="en-US" sz="3290" dirty="0" err="1"/>
              <a:t>quis</a:t>
            </a:r>
            <a:r>
              <a:rPr lang="en-US" sz="3290" dirty="0"/>
              <a:t> </a:t>
            </a:r>
            <a:r>
              <a:rPr lang="en-US" sz="3290" dirty="0" err="1"/>
              <a:t>nostrud</a:t>
            </a:r>
            <a:r>
              <a:rPr lang="en-US" sz="3290" dirty="0"/>
              <a:t> exercitation </a:t>
            </a:r>
            <a:r>
              <a:rPr lang="en-US" sz="3290" dirty="0" err="1"/>
              <a:t>ullamco</a:t>
            </a:r>
            <a:r>
              <a:rPr lang="en-US" sz="3290" dirty="0"/>
              <a:t> </a:t>
            </a:r>
            <a:r>
              <a:rPr lang="en-US" sz="3290" dirty="0" err="1"/>
              <a:t>laboris</a:t>
            </a:r>
            <a:r>
              <a:rPr lang="en-US" sz="3290" dirty="0"/>
              <a:t> nisi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aliquip</a:t>
            </a:r>
            <a:r>
              <a:rPr lang="en-US" sz="3290" dirty="0"/>
              <a:t> ex </a:t>
            </a:r>
            <a:r>
              <a:rPr lang="en-US" sz="3290" dirty="0" err="1"/>
              <a:t>ea</a:t>
            </a:r>
            <a:r>
              <a:rPr lang="en-US" sz="3290" dirty="0"/>
              <a:t> </a:t>
            </a:r>
            <a:r>
              <a:rPr lang="en-US" sz="3290" dirty="0" err="1"/>
              <a:t>commodo</a:t>
            </a:r>
            <a:r>
              <a:rPr lang="en-US" sz="3290" dirty="0"/>
              <a:t> </a:t>
            </a:r>
            <a:r>
              <a:rPr lang="en-US" sz="3290" dirty="0" err="1"/>
              <a:t>consequat</a:t>
            </a:r>
            <a:r>
              <a:rPr lang="en-US" sz="3290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90" dirty="0"/>
              <a:t>Lorem ipsum dolor sit </a:t>
            </a:r>
            <a:r>
              <a:rPr lang="en-US" sz="3290" dirty="0" err="1"/>
              <a:t>amet</a:t>
            </a:r>
            <a:r>
              <a:rPr lang="en-US" sz="3290" dirty="0"/>
              <a:t>, </a:t>
            </a:r>
            <a:r>
              <a:rPr lang="en-US" sz="3290" dirty="0" err="1"/>
              <a:t>consectetur</a:t>
            </a:r>
            <a:r>
              <a:rPr lang="en-US" sz="3290" dirty="0"/>
              <a:t> </a:t>
            </a:r>
            <a:r>
              <a:rPr lang="en-US" sz="3290" dirty="0" err="1"/>
              <a:t>adipiscing</a:t>
            </a:r>
            <a:r>
              <a:rPr lang="en-US" sz="3290" dirty="0"/>
              <a:t> </a:t>
            </a:r>
            <a:r>
              <a:rPr lang="en-US" sz="3290" dirty="0" err="1"/>
              <a:t>elit</a:t>
            </a:r>
            <a:r>
              <a:rPr lang="en-US" sz="3290" dirty="0"/>
              <a:t>, </a:t>
            </a:r>
            <a:r>
              <a:rPr lang="en-US" sz="3290" dirty="0" err="1"/>
              <a:t>sed</a:t>
            </a:r>
            <a:r>
              <a:rPr lang="en-US" sz="3290" dirty="0"/>
              <a:t> do </a:t>
            </a:r>
            <a:r>
              <a:rPr lang="en-US" sz="3290" dirty="0" err="1"/>
              <a:t>eiusmod</a:t>
            </a:r>
            <a:r>
              <a:rPr lang="en-US" sz="3290" dirty="0"/>
              <a:t> </a:t>
            </a:r>
            <a:r>
              <a:rPr lang="en-US" sz="3290" dirty="0" err="1"/>
              <a:t>tempor</a:t>
            </a:r>
            <a:r>
              <a:rPr lang="en-US" sz="3290" dirty="0"/>
              <a:t> </a:t>
            </a:r>
            <a:r>
              <a:rPr lang="en-US" sz="3290" dirty="0" err="1"/>
              <a:t>incididunt</a:t>
            </a:r>
            <a:r>
              <a:rPr lang="en-US" sz="3290" dirty="0"/>
              <a:t>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labore</a:t>
            </a:r>
            <a:r>
              <a:rPr lang="en-US" sz="3290" dirty="0"/>
              <a:t> et </a:t>
            </a:r>
            <a:r>
              <a:rPr lang="en-US" sz="3290" dirty="0" err="1"/>
              <a:t>dolore</a:t>
            </a:r>
            <a:r>
              <a:rPr lang="en-US" sz="3290" dirty="0"/>
              <a:t> magna </a:t>
            </a:r>
            <a:r>
              <a:rPr lang="en-US" sz="3290" dirty="0" err="1"/>
              <a:t>aliqua</a:t>
            </a:r>
            <a:r>
              <a:rPr lang="en-US" sz="3290" dirty="0"/>
              <a:t>.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enim</a:t>
            </a:r>
            <a:r>
              <a:rPr lang="en-US" sz="3290" dirty="0"/>
              <a:t> ad minim </a:t>
            </a:r>
            <a:r>
              <a:rPr lang="en-US" sz="3290" dirty="0" err="1"/>
              <a:t>veniam</a:t>
            </a:r>
            <a:r>
              <a:rPr lang="en-US" sz="3290" dirty="0"/>
              <a:t>, </a:t>
            </a:r>
            <a:r>
              <a:rPr lang="en-US" sz="3290" dirty="0" err="1"/>
              <a:t>quis</a:t>
            </a:r>
            <a:r>
              <a:rPr lang="en-US" sz="3290" dirty="0"/>
              <a:t> </a:t>
            </a:r>
            <a:r>
              <a:rPr lang="en-US" sz="3290" dirty="0" err="1"/>
              <a:t>nostrud</a:t>
            </a:r>
            <a:r>
              <a:rPr lang="en-US" sz="3290" dirty="0"/>
              <a:t> exercitation </a:t>
            </a:r>
            <a:r>
              <a:rPr lang="en-US" sz="3290" dirty="0" err="1"/>
              <a:t>ullamco</a:t>
            </a:r>
            <a:r>
              <a:rPr lang="en-US" sz="3290" dirty="0"/>
              <a:t> </a:t>
            </a:r>
            <a:r>
              <a:rPr lang="en-US" sz="3290" dirty="0" err="1"/>
              <a:t>laboris</a:t>
            </a:r>
            <a:r>
              <a:rPr lang="en-US" sz="3290" dirty="0"/>
              <a:t> nisi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aliquip</a:t>
            </a:r>
            <a:r>
              <a:rPr lang="en-US" sz="3290" dirty="0"/>
              <a:t> ex </a:t>
            </a:r>
            <a:r>
              <a:rPr lang="en-US" sz="3290" dirty="0" err="1"/>
              <a:t>ea</a:t>
            </a:r>
            <a:r>
              <a:rPr lang="en-US" sz="3290" dirty="0"/>
              <a:t> </a:t>
            </a:r>
            <a:r>
              <a:rPr lang="en-US" sz="3290" dirty="0" err="1"/>
              <a:t>commodo</a:t>
            </a:r>
            <a:r>
              <a:rPr lang="en-US" sz="3290" dirty="0"/>
              <a:t> </a:t>
            </a:r>
            <a:r>
              <a:rPr lang="en-US" sz="3290" dirty="0" err="1"/>
              <a:t>consequat</a:t>
            </a:r>
            <a:r>
              <a:rPr lang="en-US" sz="3290" dirty="0"/>
              <a:t>.</a:t>
            </a:r>
            <a:endParaRPr lang="en-US" altLang="en-US" sz="3290" dirty="0"/>
          </a:p>
        </p:txBody>
      </p:sp>
      <p:sp>
        <p:nvSpPr>
          <p:cNvPr id="3094" name="Rectangle 345"/>
          <p:cNvSpPr>
            <a:spLocks noChangeArrowheads="1"/>
          </p:cNvSpPr>
          <p:nvPr/>
        </p:nvSpPr>
        <p:spPr bwMode="auto">
          <a:xfrm>
            <a:off x="36005558" y="8633832"/>
            <a:ext cx="7256417" cy="1344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r>
              <a:rPr lang="en-US" sz="2057" b="1" dirty="0"/>
              <a:t>Duis, A.I., Dolor, I.R.  </a:t>
            </a:r>
            <a:r>
              <a:rPr lang="en-US" sz="2057" dirty="0" err="1"/>
              <a:t>V</a:t>
            </a:r>
            <a:r>
              <a:rPr lang="en-US" sz="2057" dirty="0" err="1">
                <a:solidFill>
                  <a:schemeClr val="bg2"/>
                </a:solidFill>
              </a:rPr>
              <a:t>oluptate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velit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esse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cillum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dolore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eu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fugiat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nulla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pariatur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sz="2057" dirty="0" err="1">
                <a:solidFill>
                  <a:schemeClr val="bg2"/>
                </a:solidFill>
              </a:rPr>
              <a:t>Excepteur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sint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occaecat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cupidatat</a:t>
            </a:r>
            <a:r>
              <a:rPr lang="en-US" sz="2057" dirty="0">
                <a:solidFill>
                  <a:schemeClr val="bg2"/>
                </a:solidFill>
              </a:rPr>
              <a:t> non </a:t>
            </a:r>
            <a:r>
              <a:rPr lang="en-US" sz="2057" dirty="0" err="1">
                <a:solidFill>
                  <a:schemeClr val="bg2"/>
                </a:solidFill>
              </a:rPr>
              <a:t>proident</a:t>
            </a:r>
            <a:r>
              <a:rPr lang="en-US" sz="2057" dirty="0">
                <a:solidFill>
                  <a:schemeClr val="bg2"/>
                </a:solidFill>
              </a:rPr>
              <a:t>, </a:t>
            </a:r>
            <a:r>
              <a:rPr lang="en-US" sz="2057" dirty="0" err="1">
                <a:solidFill>
                  <a:schemeClr val="bg2"/>
                </a:solidFill>
              </a:rPr>
              <a:t>sunt</a:t>
            </a:r>
            <a:r>
              <a:rPr lang="en-US" sz="2057" dirty="0">
                <a:solidFill>
                  <a:schemeClr val="bg2"/>
                </a:solidFill>
              </a:rPr>
              <a:t> in culpa qui </a:t>
            </a:r>
            <a:r>
              <a:rPr lang="en-US" sz="2057" dirty="0" err="1">
                <a:solidFill>
                  <a:schemeClr val="bg2"/>
                </a:solidFill>
              </a:rPr>
              <a:t>officia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deserunt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mollit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anim</a:t>
            </a:r>
            <a:r>
              <a:rPr lang="en-US" sz="2057" dirty="0">
                <a:solidFill>
                  <a:schemeClr val="bg2"/>
                </a:solidFill>
              </a:rPr>
              <a:t> id </a:t>
            </a:r>
            <a:r>
              <a:rPr lang="en-US" sz="2057" dirty="0" err="1">
                <a:solidFill>
                  <a:schemeClr val="bg2"/>
                </a:solidFill>
              </a:rPr>
              <a:t>est</a:t>
            </a:r>
            <a:r>
              <a:rPr lang="en-US" sz="2057" dirty="0">
                <a:solidFill>
                  <a:schemeClr val="bg2"/>
                </a:solidFill>
              </a:rPr>
              <a:t> </a:t>
            </a:r>
            <a:r>
              <a:rPr lang="en-US" sz="2057" dirty="0" err="1">
                <a:solidFill>
                  <a:schemeClr val="bg2"/>
                </a:solidFill>
              </a:rPr>
              <a:t>laborum</a:t>
            </a:r>
            <a:r>
              <a:rPr lang="en-US" sz="2057" dirty="0">
                <a:solidFill>
                  <a:schemeClr val="bg2"/>
                </a:solidFill>
              </a:rPr>
              <a:t>. </a:t>
            </a:r>
            <a:r>
              <a:rPr lang="en-US" altLang="en-US" sz="2057" i="1" dirty="0">
                <a:solidFill>
                  <a:schemeClr val="bg2"/>
                </a:solidFill>
              </a:rPr>
              <a:t>Journal of Applied Physiology</a:t>
            </a:r>
            <a:r>
              <a:rPr lang="en-US" altLang="en-US" sz="2057" dirty="0">
                <a:solidFill>
                  <a:schemeClr val="bg2"/>
                </a:solidFill>
              </a:rPr>
              <a:t>, </a:t>
            </a:r>
            <a:r>
              <a:rPr lang="en-US" altLang="en-US" sz="2057" i="1" dirty="0">
                <a:solidFill>
                  <a:schemeClr val="bg2"/>
                </a:solidFill>
              </a:rPr>
              <a:t>93</a:t>
            </a:r>
            <a:r>
              <a:rPr lang="en-US" altLang="en-US" sz="2057" dirty="0">
                <a:solidFill>
                  <a:schemeClr val="bg2"/>
                </a:solidFill>
              </a:rPr>
              <a:t>(1-2), 224-230.</a:t>
            </a:r>
          </a:p>
          <a:p>
            <a:pPr algn="just">
              <a:buFontTx/>
              <a:buAutoNum type="arabicPeriod"/>
            </a:pPr>
            <a:endParaRPr lang="en-US" altLang="en-US" sz="2057" dirty="0">
              <a:solidFill>
                <a:schemeClr val="bg2"/>
              </a:solidFill>
            </a:endParaRPr>
          </a:p>
        </p:txBody>
      </p:sp>
      <p:sp>
        <p:nvSpPr>
          <p:cNvPr id="3127" name="Rectangle 2199">
            <a:extLst>
              <a:ext uri="{FF2B5EF4-FFF2-40B4-BE49-F238E27FC236}">
                <a16:creationId xmlns:a16="http://schemas.microsoft.com/office/drawing/2014/main" id="{E99B9822-FB9E-426E-B3BC-83A29A80F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46" y="12344400"/>
            <a:ext cx="11432063" cy="1025505"/>
          </a:xfrm>
          <a:prstGeom prst="rect">
            <a:avLst/>
          </a:prstGeom>
          <a:solidFill>
            <a:srgbClr val="182857"/>
          </a:solidFill>
          <a:ln>
            <a:noFill/>
          </a:ln>
          <a:effectLst/>
        </p:spPr>
        <p:txBody>
          <a:bodyPr wrap="none" lIns="84647" tIns="42324" rIns="84647" bIns="42324" anchor="ctr"/>
          <a:lstStyle/>
          <a:p>
            <a:pPr algn="ctr" defTabSz="822325"/>
            <a:r>
              <a:rPr lang="is-IS" altLang="en-US" sz="4114" dirty="0">
                <a:ln>
                  <a:solidFill>
                    <a:srgbClr val="CC9900"/>
                  </a:solidFill>
                </a:ln>
                <a:solidFill>
                  <a:srgbClr val="CC9900"/>
                </a:solidFill>
                <a:latin typeface="Franklin Gothic Medium" panose="020B0603020102020204" pitchFamily="34" charset="0"/>
              </a:rPr>
              <a:t>PURPOSE AND HYPOTHESIS</a:t>
            </a:r>
            <a:endParaRPr lang="en-US" altLang="en-US" sz="4114" dirty="0">
              <a:ln>
                <a:solidFill>
                  <a:srgbClr val="CC9900"/>
                </a:solidFill>
              </a:ln>
              <a:solidFill>
                <a:srgbClr val="CC990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" name="Rectangle 2200"/>
          <p:cNvSpPr>
            <a:spLocks noChangeArrowheads="1"/>
          </p:cNvSpPr>
          <p:nvPr/>
        </p:nvSpPr>
        <p:spPr bwMode="auto">
          <a:xfrm>
            <a:off x="302850" y="13639800"/>
            <a:ext cx="11505397" cy="2168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4647" tIns="42324" rIns="84647" bIns="42324">
            <a:spAutoFit/>
          </a:bodyPr>
          <a:lstStyle>
            <a:lvl1pPr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3290" dirty="0"/>
              <a:t> </a:t>
            </a:r>
            <a:r>
              <a:rPr lang="en-US" sz="3290" dirty="0"/>
              <a:t>Lorem ipsum dolor sit </a:t>
            </a:r>
            <a:r>
              <a:rPr lang="en-US" sz="3290" dirty="0" err="1"/>
              <a:t>amet</a:t>
            </a:r>
            <a:r>
              <a:rPr lang="en-US" sz="3290" dirty="0"/>
              <a:t>, </a:t>
            </a:r>
            <a:r>
              <a:rPr lang="en-US" sz="3290" dirty="0" err="1"/>
              <a:t>consectetur</a:t>
            </a:r>
            <a:r>
              <a:rPr lang="en-US" sz="3290" dirty="0"/>
              <a:t> </a:t>
            </a:r>
            <a:r>
              <a:rPr lang="en-US" sz="3290" dirty="0" err="1"/>
              <a:t>adipiscing</a:t>
            </a:r>
            <a:r>
              <a:rPr lang="en-US" sz="3290" dirty="0"/>
              <a:t> </a:t>
            </a:r>
            <a:r>
              <a:rPr lang="en-US" sz="3290" dirty="0" err="1"/>
              <a:t>elit</a:t>
            </a:r>
            <a:r>
              <a:rPr lang="en-US" sz="3290" dirty="0"/>
              <a:t>, </a:t>
            </a:r>
            <a:r>
              <a:rPr lang="en-US" sz="3290" dirty="0" err="1"/>
              <a:t>sed</a:t>
            </a:r>
            <a:r>
              <a:rPr lang="en-US" sz="3290" dirty="0"/>
              <a:t> do </a:t>
            </a:r>
            <a:r>
              <a:rPr lang="en-US" sz="3290" dirty="0" err="1"/>
              <a:t>eiusmod</a:t>
            </a:r>
            <a:r>
              <a:rPr lang="en-US" sz="3290" dirty="0"/>
              <a:t> </a:t>
            </a:r>
            <a:r>
              <a:rPr lang="en-US" sz="3290" dirty="0" err="1"/>
              <a:t>tempor</a:t>
            </a:r>
            <a:r>
              <a:rPr lang="en-US" sz="3290" dirty="0"/>
              <a:t> </a:t>
            </a:r>
            <a:r>
              <a:rPr lang="en-US" sz="3290" dirty="0" err="1"/>
              <a:t>incididunt</a:t>
            </a:r>
            <a:r>
              <a:rPr lang="en-US" sz="3290" dirty="0"/>
              <a:t>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labore</a:t>
            </a:r>
            <a:r>
              <a:rPr lang="en-US" sz="3290" dirty="0"/>
              <a:t> et </a:t>
            </a:r>
            <a:r>
              <a:rPr lang="en-US" sz="3290" dirty="0" err="1"/>
              <a:t>dolore</a:t>
            </a:r>
            <a:r>
              <a:rPr lang="en-US" sz="3290" dirty="0"/>
              <a:t> magna </a:t>
            </a:r>
            <a:r>
              <a:rPr lang="en-US" sz="3290" dirty="0" err="1"/>
              <a:t>aliqua</a:t>
            </a:r>
            <a:r>
              <a:rPr lang="en-US" sz="3290" dirty="0"/>
              <a:t>.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enim</a:t>
            </a:r>
            <a:r>
              <a:rPr lang="en-US" sz="3290" dirty="0"/>
              <a:t> ad minim </a:t>
            </a:r>
            <a:r>
              <a:rPr lang="en-US" sz="3290" dirty="0" err="1"/>
              <a:t>veniam</a:t>
            </a:r>
            <a:r>
              <a:rPr lang="en-US" sz="3290" dirty="0"/>
              <a:t>, </a:t>
            </a:r>
            <a:r>
              <a:rPr lang="en-US" sz="3290" dirty="0" err="1"/>
              <a:t>quis</a:t>
            </a:r>
            <a:r>
              <a:rPr lang="en-US" sz="3290" dirty="0"/>
              <a:t> </a:t>
            </a:r>
            <a:r>
              <a:rPr lang="en-US" sz="3290" dirty="0" err="1"/>
              <a:t>nostrud</a:t>
            </a:r>
            <a:r>
              <a:rPr lang="en-US" sz="3290" dirty="0"/>
              <a:t> exercitation </a:t>
            </a:r>
            <a:r>
              <a:rPr lang="en-US" sz="3290" dirty="0" err="1"/>
              <a:t>ullamco</a:t>
            </a:r>
            <a:r>
              <a:rPr lang="en-US" sz="3290" dirty="0"/>
              <a:t> </a:t>
            </a:r>
            <a:r>
              <a:rPr lang="en-US" sz="3290" dirty="0" err="1"/>
              <a:t>laboris</a:t>
            </a:r>
            <a:r>
              <a:rPr lang="en-US" sz="3290" dirty="0"/>
              <a:t> nisi </a:t>
            </a:r>
            <a:r>
              <a:rPr lang="en-US" sz="3290" dirty="0" err="1"/>
              <a:t>ut</a:t>
            </a:r>
            <a:r>
              <a:rPr lang="en-US" sz="3290" dirty="0"/>
              <a:t> </a:t>
            </a:r>
            <a:r>
              <a:rPr lang="en-US" sz="3290" dirty="0" err="1"/>
              <a:t>aliquip</a:t>
            </a:r>
            <a:r>
              <a:rPr lang="en-US" sz="3290" dirty="0"/>
              <a:t> ex </a:t>
            </a:r>
            <a:r>
              <a:rPr lang="en-US" sz="3290" dirty="0" err="1"/>
              <a:t>ea</a:t>
            </a:r>
            <a:r>
              <a:rPr lang="en-US" sz="3290" dirty="0"/>
              <a:t> </a:t>
            </a:r>
            <a:r>
              <a:rPr lang="en-US" sz="3290" dirty="0" err="1"/>
              <a:t>commodo</a:t>
            </a:r>
            <a:r>
              <a:rPr lang="en-US" sz="3290" dirty="0"/>
              <a:t> </a:t>
            </a:r>
            <a:r>
              <a:rPr lang="en-US" sz="3290" dirty="0" err="1"/>
              <a:t>consequat</a:t>
            </a:r>
            <a:r>
              <a:rPr lang="en-US" sz="3290" dirty="0"/>
              <a:t>.</a:t>
            </a:r>
            <a:endParaRPr lang="en-US" altLang="en-US" sz="3290" dirty="0"/>
          </a:p>
        </p:txBody>
      </p:sp>
      <p:sp>
        <p:nvSpPr>
          <p:cNvPr id="87" name="Rectangle 625">
            <a:extLst>
              <a:ext uri="{FF2B5EF4-FFF2-40B4-BE49-F238E27FC236}">
                <a16:creationId xmlns:a16="http://schemas.microsoft.com/office/drawing/2014/main" id="{2CC1D4FE-681C-412E-B3A7-AC5E97BBA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04967" y="22543067"/>
            <a:ext cx="5457008" cy="996042"/>
          </a:xfrm>
          <a:prstGeom prst="rect">
            <a:avLst/>
          </a:prstGeom>
          <a:solidFill>
            <a:srgbClr val="182857"/>
          </a:solidFill>
          <a:ln>
            <a:noFill/>
          </a:ln>
          <a:effectLst/>
        </p:spPr>
        <p:txBody>
          <a:bodyPr wrap="none" lIns="84647" tIns="42324" rIns="84647" bIns="42324" anchor="ctr"/>
          <a:lstStyle/>
          <a:p>
            <a:pPr algn="ctr" defTabSz="845790"/>
            <a:r>
              <a:rPr lang="en-US" altLang="en-US" sz="4114" dirty="0">
                <a:ln>
                  <a:solidFill>
                    <a:srgbClr val="CC9900"/>
                  </a:solidFill>
                </a:ln>
                <a:solidFill>
                  <a:srgbClr val="CC9900"/>
                </a:solidFill>
                <a:latin typeface="Franklin Gothic Medium" panose="020B0603020102020204" pitchFamily="34" charset="0"/>
              </a:rPr>
              <a:t>LOREM </a:t>
            </a:r>
            <a:r>
              <a:rPr lang="en-US" altLang="en-US" sz="4100" dirty="0">
                <a:ln>
                  <a:solidFill>
                    <a:srgbClr val="CC9900"/>
                  </a:solidFill>
                </a:ln>
                <a:solidFill>
                  <a:srgbClr val="CC9900"/>
                </a:solidFill>
                <a:latin typeface="Franklin Gothic Medium" panose="020B0603020102020204" pitchFamily="34" charset="0"/>
              </a:rPr>
              <a:t>IPSUM</a:t>
            </a:r>
          </a:p>
        </p:txBody>
      </p:sp>
      <p:sp>
        <p:nvSpPr>
          <p:cNvPr id="91" name="Rectangle 2200">
            <a:extLst>
              <a:ext uri="{FF2B5EF4-FFF2-40B4-BE49-F238E27FC236}">
                <a16:creationId xmlns:a16="http://schemas.microsoft.com/office/drawing/2014/main" id="{8B7E550F-34D8-40F6-893E-46F413846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04967" y="23877128"/>
            <a:ext cx="5457008" cy="691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4647" tIns="42324" rIns="84647" bIns="42324">
            <a:spAutoFit/>
          </a:bodyPr>
          <a:lstStyle>
            <a:lvl1pPr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Aft>
                <a:spcPts val="1233"/>
              </a:spcAft>
            </a:pPr>
            <a:r>
              <a:rPr lang="en-US" sz="2880" dirty="0"/>
              <a:t>Lorem ipsum dolor sit </a:t>
            </a:r>
            <a:r>
              <a:rPr lang="en-US" sz="2880" dirty="0" err="1"/>
              <a:t>amet</a:t>
            </a:r>
            <a:r>
              <a:rPr lang="en-US" sz="2880" dirty="0"/>
              <a:t>, </a:t>
            </a:r>
            <a:r>
              <a:rPr lang="en-US" sz="2880" dirty="0" err="1"/>
              <a:t>consectetur</a:t>
            </a:r>
            <a:r>
              <a:rPr lang="en-US" sz="2880" dirty="0"/>
              <a:t> </a:t>
            </a:r>
            <a:r>
              <a:rPr lang="en-US" sz="2880" dirty="0" err="1"/>
              <a:t>adipiscing</a:t>
            </a:r>
            <a:r>
              <a:rPr lang="en-US" sz="2880" dirty="0"/>
              <a:t> </a:t>
            </a:r>
            <a:r>
              <a:rPr lang="en-US" sz="2880" dirty="0" err="1"/>
              <a:t>elit</a:t>
            </a:r>
            <a:r>
              <a:rPr lang="en-US" sz="2880" dirty="0"/>
              <a:t>, </a:t>
            </a:r>
            <a:r>
              <a:rPr lang="en-US" sz="2880" dirty="0" err="1"/>
              <a:t>sed</a:t>
            </a:r>
            <a:r>
              <a:rPr lang="en-US" sz="2880" dirty="0"/>
              <a:t> do </a:t>
            </a:r>
            <a:r>
              <a:rPr lang="en-US" sz="2880" dirty="0" err="1"/>
              <a:t>eiusmod</a:t>
            </a:r>
            <a:r>
              <a:rPr lang="en-US" sz="2880" dirty="0"/>
              <a:t> </a:t>
            </a:r>
            <a:r>
              <a:rPr lang="en-US" sz="2880" dirty="0" err="1"/>
              <a:t>tempor</a:t>
            </a:r>
            <a:r>
              <a:rPr lang="en-US" sz="2880" dirty="0"/>
              <a:t> </a:t>
            </a:r>
            <a:r>
              <a:rPr lang="en-US" sz="2880" dirty="0" err="1"/>
              <a:t>incididunt</a:t>
            </a:r>
            <a:r>
              <a:rPr lang="en-US" sz="2880" dirty="0"/>
              <a:t> </a:t>
            </a:r>
            <a:r>
              <a:rPr lang="en-US" sz="2880" dirty="0" err="1"/>
              <a:t>ut</a:t>
            </a:r>
            <a:r>
              <a:rPr lang="en-US" sz="2880" dirty="0"/>
              <a:t> </a:t>
            </a:r>
            <a:r>
              <a:rPr lang="en-US" sz="2880" dirty="0" err="1"/>
              <a:t>labore</a:t>
            </a:r>
            <a:r>
              <a:rPr lang="en-US" sz="2880" dirty="0"/>
              <a:t> et </a:t>
            </a:r>
            <a:r>
              <a:rPr lang="en-US" sz="2880" dirty="0" err="1"/>
              <a:t>dolore</a:t>
            </a:r>
            <a:r>
              <a:rPr lang="en-US" sz="2880" dirty="0"/>
              <a:t> magna </a:t>
            </a:r>
            <a:r>
              <a:rPr lang="en-US" sz="2880" dirty="0" err="1"/>
              <a:t>aliqua</a:t>
            </a:r>
            <a:r>
              <a:rPr lang="en-US" sz="2880" dirty="0"/>
              <a:t>. </a:t>
            </a:r>
            <a:r>
              <a:rPr lang="en-US" sz="2880" dirty="0" err="1"/>
              <a:t>Ut</a:t>
            </a:r>
            <a:r>
              <a:rPr lang="en-US" sz="2880" dirty="0"/>
              <a:t> </a:t>
            </a:r>
            <a:r>
              <a:rPr lang="en-US" sz="2880" dirty="0" err="1"/>
              <a:t>enim</a:t>
            </a:r>
            <a:r>
              <a:rPr lang="en-US" sz="2880" dirty="0"/>
              <a:t> ad minim </a:t>
            </a:r>
            <a:r>
              <a:rPr lang="en-US" sz="2880" dirty="0" err="1"/>
              <a:t>veniam</a:t>
            </a:r>
            <a:r>
              <a:rPr lang="en-US" sz="2880" dirty="0"/>
              <a:t>, </a:t>
            </a:r>
            <a:r>
              <a:rPr lang="en-US" sz="2880" dirty="0" err="1"/>
              <a:t>quis</a:t>
            </a:r>
            <a:r>
              <a:rPr lang="en-US" sz="2880" dirty="0"/>
              <a:t> </a:t>
            </a:r>
            <a:r>
              <a:rPr lang="en-US" sz="2880" dirty="0" err="1"/>
              <a:t>nostrud</a:t>
            </a:r>
            <a:r>
              <a:rPr lang="en-US" sz="2880" dirty="0"/>
              <a:t> exercitation </a:t>
            </a:r>
            <a:r>
              <a:rPr lang="en-US" sz="2880" dirty="0" err="1"/>
              <a:t>ullamco</a:t>
            </a:r>
            <a:r>
              <a:rPr lang="en-US" sz="2880" dirty="0"/>
              <a:t> </a:t>
            </a:r>
            <a:r>
              <a:rPr lang="en-US" sz="2880" dirty="0" err="1"/>
              <a:t>laboris</a:t>
            </a:r>
            <a:r>
              <a:rPr lang="en-US" sz="2880" dirty="0"/>
              <a:t> nisi </a:t>
            </a:r>
            <a:r>
              <a:rPr lang="en-US" sz="2880" dirty="0" err="1"/>
              <a:t>ut</a:t>
            </a:r>
            <a:r>
              <a:rPr lang="en-US" sz="2880" dirty="0"/>
              <a:t> </a:t>
            </a:r>
            <a:r>
              <a:rPr lang="en-US" sz="2880" dirty="0" err="1"/>
              <a:t>aliquip</a:t>
            </a:r>
            <a:r>
              <a:rPr lang="en-US" sz="2880" dirty="0"/>
              <a:t> ex </a:t>
            </a:r>
            <a:r>
              <a:rPr lang="en-US" sz="2880" dirty="0" err="1"/>
              <a:t>ea</a:t>
            </a:r>
            <a:r>
              <a:rPr lang="en-US" sz="2880" dirty="0"/>
              <a:t> </a:t>
            </a:r>
            <a:r>
              <a:rPr lang="en-US" sz="2880" dirty="0" err="1"/>
              <a:t>commodo</a:t>
            </a:r>
            <a:r>
              <a:rPr lang="en-US" sz="2880" dirty="0"/>
              <a:t> </a:t>
            </a:r>
            <a:r>
              <a:rPr lang="en-US" sz="2880" dirty="0" err="1"/>
              <a:t>consequat</a:t>
            </a:r>
            <a:r>
              <a:rPr lang="en-US" sz="2880" dirty="0"/>
              <a:t>. Duis </a:t>
            </a:r>
            <a:r>
              <a:rPr lang="en-US" sz="2880" dirty="0" err="1"/>
              <a:t>aute</a:t>
            </a:r>
            <a:r>
              <a:rPr lang="en-US" sz="2880" dirty="0"/>
              <a:t> </a:t>
            </a:r>
            <a:r>
              <a:rPr lang="en-US" sz="2880" dirty="0" err="1"/>
              <a:t>irure</a:t>
            </a:r>
            <a:r>
              <a:rPr lang="en-US" sz="2880" dirty="0"/>
              <a:t> dolor in </a:t>
            </a:r>
            <a:r>
              <a:rPr lang="en-US" sz="2880" dirty="0" err="1"/>
              <a:t>reprehenderit</a:t>
            </a:r>
            <a:r>
              <a:rPr lang="en-US" sz="2880" dirty="0"/>
              <a:t> in </a:t>
            </a:r>
            <a:r>
              <a:rPr lang="en-US" sz="2880" dirty="0" err="1"/>
              <a:t>voluptate</a:t>
            </a:r>
            <a:r>
              <a:rPr lang="en-US" sz="2880" dirty="0"/>
              <a:t> </a:t>
            </a:r>
            <a:r>
              <a:rPr lang="en-US" sz="2880" dirty="0" err="1"/>
              <a:t>velit</a:t>
            </a:r>
            <a:r>
              <a:rPr lang="en-US" sz="2880" dirty="0"/>
              <a:t> </a:t>
            </a:r>
            <a:r>
              <a:rPr lang="en-US" sz="2880" dirty="0" err="1"/>
              <a:t>esse</a:t>
            </a:r>
            <a:r>
              <a:rPr lang="en-US" sz="2880" dirty="0"/>
              <a:t> </a:t>
            </a:r>
            <a:r>
              <a:rPr lang="en-US" sz="2880" dirty="0" err="1"/>
              <a:t>cillum</a:t>
            </a:r>
            <a:r>
              <a:rPr lang="en-US" sz="2880" dirty="0"/>
              <a:t> </a:t>
            </a:r>
            <a:r>
              <a:rPr lang="en-US" sz="2880" dirty="0" err="1"/>
              <a:t>dolore</a:t>
            </a:r>
            <a:r>
              <a:rPr lang="en-US" sz="2880" dirty="0"/>
              <a:t> </a:t>
            </a:r>
            <a:r>
              <a:rPr lang="en-US" sz="2880" dirty="0" err="1"/>
              <a:t>eu</a:t>
            </a:r>
            <a:r>
              <a:rPr lang="en-US" sz="2880" dirty="0"/>
              <a:t> </a:t>
            </a:r>
            <a:r>
              <a:rPr lang="en-US" sz="2880" dirty="0" err="1"/>
              <a:t>fugiat</a:t>
            </a:r>
            <a:r>
              <a:rPr lang="en-US" sz="2880" dirty="0"/>
              <a:t> </a:t>
            </a:r>
            <a:r>
              <a:rPr lang="en-US" sz="2880" dirty="0" err="1"/>
              <a:t>nulla</a:t>
            </a:r>
            <a:r>
              <a:rPr lang="en-US" sz="2880" dirty="0"/>
              <a:t> </a:t>
            </a:r>
            <a:r>
              <a:rPr lang="en-US" sz="2880" dirty="0" err="1"/>
              <a:t>pariatur</a:t>
            </a:r>
            <a:r>
              <a:rPr lang="en-US" sz="2880" dirty="0"/>
              <a:t>. </a:t>
            </a:r>
            <a:r>
              <a:rPr lang="en-US" sz="2880" dirty="0" err="1"/>
              <a:t>Excepteur</a:t>
            </a:r>
            <a:r>
              <a:rPr lang="en-US" sz="2880" dirty="0"/>
              <a:t> </a:t>
            </a:r>
            <a:r>
              <a:rPr lang="en-US" sz="2880" dirty="0" err="1"/>
              <a:t>sint</a:t>
            </a:r>
            <a:r>
              <a:rPr lang="en-US" sz="2880" dirty="0"/>
              <a:t> </a:t>
            </a:r>
            <a:r>
              <a:rPr lang="en-US" sz="2880" dirty="0" err="1"/>
              <a:t>occaecat</a:t>
            </a:r>
            <a:r>
              <a:rPr lang="en-US" sz="2880" dirty="0"/>
              <a:t> </a:t>
            </a:r>
            <a:r>
              <a:rPr lang="en-US" sz="2880" dirty="0" err="1"/>
              <a:t>cupidatat</a:t>
            </a:r>
            <a:r>
              <a:rPr lang="en-US" sz="2880" dirty="0"/>
              <a:t> non </a:t>
            </a:r>
            <a:r>
              <a:rPr lang="en-US" sz="2880" dirty="0" err="1"/>
              <a:t>proident</a:t>
            </a:r>
            <a:r>
              <a:rPr lang="en-US" sz="2880" dirty="0"/>
              <a:t>, </a:t>
            </a:r>
            <a:r>
              <a:rPr lang="en-US" sz="2880" dirty="0" err="1"/>
              <a:t>sunt</a:t>
            </a:r>
            <a:r>
              <a:rPr lang="en-US" sz="2880" dirty="0"/>
              <a:t> in culpa qui </a:t>
            </a:r>
            <a:r>
              <a:rPr lang="en-US" sz="2880" dirty="0" err="1"/>
              <a:t>officia</a:t>
            </a:r>
            <a:r>
              <a:rPr lang="en-US" sz="2880" dirty="0"/>
              <a:t> </a:t>
            </a:r>
            <a:r>
              <a:rPr lang="en-US" sz="2880" dirty="0" err="1"/>
              <a:t>deserunt</a:t>
            </a:r>
            <a:r>
              <a:rPr lang="en-US" sz="2880" dirty="0"/>
              <a:t> </a:t>
            </a:r>
            <a:r>
              <a:rPr lang="en-US" sz="2880" dirty="0" err="1"/>
              <a:t>mollit</a:t>
            </a:r>
            <a:r>
              <a:rPr lang="en-US" sz="2880" dirty="0"/>
              <a:t> </a:t>
            </a:r>
            <a:r>
              <a:rPr lang="en-US" sz="2880" dirty="0" err="1"/>
              <a:t>anim</a:t>
            </a:r>
            <a:r>
              <a:rPr lang="en-US" sz="2880" dirty="0"/>
              <a:t> id </a:t>
            </a:r>
            <a:r>
              <a:rPr lang="en-US" sz="2880" dirty="0" err="1"/>
              <a:t>est</a:t>
            </a:r>
            <a:r>
              <a:rPr lang="en-US" sz="2880" dirty="0"/>
              <a:t> </a:t>
            </a:r>
            <a:r>
              <a:rPr lang="en-US" sz="2880" dirty="0" err="1"/>
              <a:t>laborum</a:t>
            </a:r>
            <a:endParaRPr lang="en-US" sz="2880" dirty="0"/>
          </a:p>
          <a:p>
            <a:pPr algn="just">
              <a:spcAft>
                <a:spcPts val="1233"/>
              </a:spcAft>
            </a:pPr>
            <a:endParaRPr lang="en-US" altLang="en-US" sz="308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2DE81B-C14F-4806-8499-6FA5588E5DA0}"/>
              </a:ext>
            </a:extLst>
          </p:cNvPr>
          <p:cNvSpPr txBox="1"/>
          <p:nvPr/>
        </p:nvSpPr>
        <p:spPr>
          <a:xfrm>
            <a:off x="14970034" y="15597052"/>
            <a:ext cx="19829417" cy="2941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172" dirty="0"/>
              <a:t>This template is intended purely as a helpful starting point, not a requirement. Feel free to rearrange/delete/create sections as you wish.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18124</TotalTime>
  <Words>1247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Franklin Gothic Medium</vt:lpstr>
      <vt:lpstr>Times</vt:lpstr>
      <vt:lpstr>Wingdings</vt:lpstr>
      <vt:lpstr>Blank Presentation</vt:lpstr>
      <vt:lpstr>PowerPoint Presentation</vt:lpstr>
    </vt:vector>
  </TitlesOfParts>
  <Company>5Spiders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Benjamin.Meador@gsw.edu</dc:creator>
  <cp:lastModifiedBy>Benjamin Meador</cp:lastModifiedBy>
  <cp:revision>418</cp:revision>
  <cp:lastPrinted>2005-05-24T22:50:05Z</cp:lastPrinted>
  <dcterms:created xsi:type="dcterms:W3CDTF">2005-05-20T16:37:59Z</dcterms:created>
  <dcterms:modified xsi:type="dcterms:W3CDTF">2021-03-08T17:46:54Z</dcterms:modified>
</cp:coreProperties>
</file>