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8" r:id="rId6"/>
    <p:sldId id="269" r:id="rId7"/>
    <p:sldId id="270" r:id="rId8"/>
    <p:sldId id="271" r:id="rId9"/>
    <p:sldId id="260" r:id="rId10"/>
    <p:sldId id="264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Gotham" panose="020B0604020202020204"/>
      <p:regular r:id="rId17"/>
      <p:bold r:id="rId18"/>
      <p:italic r:id="rId19"/>
      <p:boldItalic r:id="rId20"/>
    </p:embeddedFont>
    <p:embeddedFont>
      <p:font typeface="Gotham Black" charset="0"/>
      <p:regular r:id="rId21"/>
    </p:embeddedFont>
    <p:embeddedFont>
      <p:font typeface="Rift Bold" panose="00000800000000000000" charset="0"/>
      <p:bold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A60D2F-B81E-43B1-8CDC-C0911BE4A7E8}" v="23" dt="2021-08-15T23:24:15.6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0120" autoAdjust="0"/>
  </p:normalViewPr>
  <p:slideViewPr>
    <p:cSldViewPr snapToGrid="0">
      <p:cViewPr varScale="1">
        <p:scale>
          <a:sx n="83" d="100"/>
          <a:sy n="83" d="100"/>
        </p:scale>
        <p:origin x="53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len  Brown" userId="ac216c01-5443-47c9-99c6-cdf96fb6d53c" providerId="ADAL" clId="{70A60D2F-B81E-43B1-8CDC-C0911BE4A7E8}"/>
    <pc:docChg chg="custSel addSld delSld modSld sldOrd">
      <pc:chgData name="Allen  Brown" userId="ac216c01-5443-47c9-99c6-cdf96fb6d53c" providerId="ADAL" clId="{70A60D2F-B81E-43B1-8CDC-C0911BE4A7E8}" dt="2021-08-16T00:21:30.941" v="1004" actId="20577"/>
      <pc:docMkLst>
        <pc:docMk/>
      </pc:docMkLst>
      <pc:sldChg chg="modSp mod">
        <pc:chgData name="Allen  Brown" userId="ac216c01-5443-47c9-99c6-cdf96fb6d53c" providerId="ADAL" clId="{70A60D2F-B81E-43B1-8CDC-C0911BE4A7E8}" dt="2021-08-15T23:01:59.591" v="636" actId="20577"/>
        <pc:sldMkLst>
          <pc:docMk/>
          <pc:sldMk cId="4073557823" sldId="256"/>
        </pc:sldMkLst>
        <pc:spChg chg="mod">
          <ac:chgData name="Allen  Brown" userId="ac216c01-5443-47c9-99c6-cdf96fb6d53c" providerId="ADAL" clId="{70A60D2F-B81E-43B1-8CDC-C0911BE4A7E8}" dt="2021-08-15T22:47:48.697" v="42" actId="20577"/>
          <ac:spMkLst>
            <pc:docMk/>
            <pc:sldMk cId="4073557823" sldId="256"/>
            <ac:spMk id="2" creationId="{00000000-0000-0000-0000-000000000000}"/>
          </ac:spMkLst>
        </pc:spChg>
        <pc:spChg chg="mod">
          <ac:chgData name="Allen  Brown" userId="ac216c01-5443-47c9-99c6-cdf96fb6d53c" providerId="ADAL" clId="{70A60D2F-B81E-43B1-8CDC-C0911BE4A7E8}" dt="2021-08-15T23:01:59.591" v="636" actId="20577"/>
          <ac:spMkLst>
            <pc:docMk/>
            <pc:sldMk cId="4073557823" sldId="256"/>
            <ac:spMk id="3" creationId="{00000000-0000-0000-0000-000000000000}"/>
          </ac:spMkLst>
        </pc:spChg>
      </pc:sldChg>
      <pc:sldChg chg="modSp mod">
        <pc:chgData name="Allen  Brown" userId="ac216c01-5443-47c9-99c6-cdf96fb6d53c" providerId="ADAL" clId="{70A60D2F-B81E-43B1-8CDC-C0911BE4A7E8}" dt="2021-08-15T23:02:25.681" v="642" actId="20577"/>
        <pc:sldMkLst>
          <pc:docMk/>
          <pc:sldMk cId="3814738482" sldId="257"/>
        </pc:sldMkLst>
        <pc:spChg chg="mod">
          <ac:chgData name="Allen  Brown" userId="ac216c01-5443-47c9-99c6-cdf96fb6d53c" providerId="ADAL" clId="{70A60D2F-B81E-43B1-8CDC-C0911BE4A7E8}" dt="2021-08-15T22:48:18.472" v="97" actId="20577"/>
          <ac:spMkLst>
            <pc:docMk/>
            <pc:sldMk cId="3814738482" sldId="257"/>
            <ac:spMk id="2" creationId="{00000000-0000-0000-0000-000000000000}"/>
          </ac:spMkLst>
        </pc:spChg>
        <pc:spChg chg="mod">
          <ac:chgData name="Allen  Brown" userId="ac216c01-5443-47c9-99c6-cdf96fb6d53c" providerId="ADAL" clId="{70A60D2F-B81E-43B1-8CDC-C0911BE4A7E8}" dt="2021-08-15T23:02:25.681" v="642" actId="20577"/>
          <ac:spMkLst>
            <pc:docMk/>
            <pc:sldMk cId="3814738482" sldId="257"/>
            <ac:spMk id="3" creationId="{00000000-0000-0000-0000-000000000000}"/>
          </ac:spMkLst>
        </pc:spChg>
      </pc:sldChg>
      <pc:sldChg chg="modSp mod ord">
        <pc:chgData name="Allen  Brown" userId="ac216c01-5443-47c9-99c6-cdf96fb6d53c" providerId="ADAL" clId="{70A60D2F-B81E-43B1-8CDC-C0911BE4A7E8}" dt="2021-08-15T23:01:43.832" v="633" actId="20577"/>
        <pc:sldMkLst>
          <pc:docMk/>
          <pc:sldMk cId="3573323409" sldId="258"/>
        </pc:sldMkLst>
        <pc:spChg chg="mod">
          <ac:chgData name="Allen  Brown" userId="ac216c01-5443-47c9-99c6-cdf96fb6d53c" providerId="ADAL" clId="{70A60D2F-B81E-43B1-8CDC-C0911BE4A7E8}" dt="2021-08-15T22:53:41.439" v="368" actId="20577"/>
          <ac:spMkLst>
            <pc:docMk/>
            <pc:sldMk cId="3573323409" sldId="258"/>
            <ac:spMk id="2" creationId="{00000000-0000-0000-0000-000000000000}"/>
          </ac:spMkLst>
        </pc:spChg>
        <pc:spChg chg="mod">
          <ac:chgData name="Allen  Brown" userId="ac216c01-5443-47c9-99c6-cdf96fb6d53c" providerId="ADAL" clId="{70A60D2F-B81E-43B1-8CDC-C0911BE4A7E8}" dt="2021-08-15T23:01:43.832" v="633" actId="20577"/>
          <ac:spMkLst>
            <pc:docMk/>
            <pc:sldMk cId="3573323409" sldId="258"/>
            <ac:spMk id="3" creationId="{00000000-0000-0000-0000-000000000000}"/>
          </ac:spMkLst>
        </pc:spChg>
      </pc:sldChg>
      <pc:sldChg chg="modSp mod ord">
        <pc:chgData name="Allen  Brown" userId="ac216c01-5443-47c9-99c6-cdf96fb6d53c" providerId="ADAL" clId="{70A60D2F-B81E-43B1-8CDC-C0911BE4A7E8}" dt="2021-08-15T22:55:37.773" v="453"/>
        <pc:sldMkLst>
          <pc:docMk/>
          <pc:sldMk cId="2071894558" sldId="259"/>
        </pc:sldMkLst>
        <pc:spChg chg="mod">
          <ac:chgData name="Allen  Brown" userId="ac216c01-5443-47c9-99c6-cdf96fb6d53c" providerId="ADAL" clId="{70A60D2F-B81E-43B1-8CDC-C0911BE4A7E8}" dt="2021-08-15T22:55:29.869" v="452"/>
          <ac:spMkLst>
            <pc:docMk/>
            <pc:sldMk cId="2071894558" sldId="259"/>
            <ac:spMk id="2" creationId="{00000000-0000-0000-0000-000000000000}"/>
          </ac:spMkLst>
        </pc:spChg>
        <pc:spChg chg="mod">
          <ac:chgData name="Allen  Brown" userId="ac216c01-5443-47c9-99c6-cdf96fb6d53c" providerId="ADAL" clId="{70A60D2F-B81E-43B1-8CDC-C0911BE4A7E8}" dt="2021-08-15T22:55:37.773" v="453"/>
          <ac:spMkLst>
            <pc:docMk/>
            <pc:sldMk cId="2071894558" sldId="259"/>
            <ac:spMk id="3" creationId="{00000000-0000-0000-0000-000000000000}"/>
          </ac:spMkLst>
        </pc:spChg>
      </pc:sldChg>
      <pc:sldChg chg="del">
        <pc:chgData name="Allen  Brown" userId="ac216c01-5443-47c9-99c6-cdf96fb6d53c" providerId="ADAL" clId="{70A60D2F-B81E-43B1-8CDC-C0911BE4A7E8}" dt="2021-08-15T23:13:29.087" v="859" actId="47"/>
        <pc:sldMkLst>
          <pc:docMk/>
          <pc:sldMk cId="3721810755" sldId="261"/>
        </pc:sldMkLst>
      </pc:sldChg>
      <pc:sldChg chg="del">
        <pc:chgData name="Allen  Brown" userId="ac216c01-5443-47c9-99c6-cdf96fb6d53c" providerId="ADAL" clId="{70A60D2F-B81E-43B1-8CDC-C0911BE4A7E8}" dt="2021-08-15T23:13:31.374" v="860" actId="47"/>
        <pc:sldMkLst>
          <pc:docMk/>
          <pc:sldMk cId="1138217094" sldId="262"/>
        </pc:sldMkLst>
      </pc:sldChg>
      <pc:sldChg chg="del">
        <pc:chgData name="Allen  Brown" userId="ac216c01-5443-47c9-99c6-cdf96fb6d53c" providerId="ADAL" clId="{70A60D2F-B81E-43B1-8CDC-C0911BE4A7E8}" dt="2021-08-15T23:13:43.430" v="864" actId="47"/>
        <pc:sldMkLst>
          <pc:docMk/>
          <pc:sldMk cId="3678991029" sldId="263"/>
        </pc:sldMkLst>
      </pc:sldChg>
      <pc:sldChg chg="del">
        <pc:chgData name="Allen  Brown" userId="ac216c01-5443-47c9-99c6-cdf96fb6d53c" providerId="ADAL" clId="{70A60D2F-B81E-43B1-8CDC-C0911BE4A7E8}" dt="2021-08-15T23:13:32.592" v="861" actId="47"/>
        <pc:sldMkLst>
          <pc:docMk/>
          <pc:sldMk cId="728464936" sldId="265"/>
        </pc:sldMkLst>
      </pc:sldChg>
      <pc:sldChg chg="del">
        <pc:chgData name="Allen  Brown" userId="ac216c01-5443-47c9-99c6-cdf96fb6d53c" providerId="ADAL" clId="{70A60D2F-B81E-43B1-8CDC-C0911BE4A7E8}" dt="2021-08-15T23:13:33.564" v="862" actId="47"/>
        <pc:sldMkLst>
          <pc:docMk/>
          <pc:sldMk cId="285364559" sldId="266"/>
        </pc:sldMkLst>
      </pc:sldChg>
      <pc:sldChg chg="del">
        <pc:chgData name="Allen  Brown" userId="ac216c01-5443-47c9-99c6-cdf96fb6d53c" providerId="ADAL" clId="{70A60D2F-B81E-43B1-8CDC-C0911BE4A7E8}" dt="2021-08-15T23:13:34.319" v="863" actId="47"/>
        <pc:sldMkLst>
          <pc:docMk/>
          <pc:sldMk cId="3903018228" sldId="267"/>
        </pc:sldMkLst>
      </pc:sldChg>
      <pc:sldChg chg="modSp add mod">
        <pc:chgData name="Allen  Brown" userId="ac216c01-5443-47c9-99c6-cdf96fb6d53c" providerId="ADAL" clId="{70A60D2F-B81E-43B1-8CDC-C0911BE4A7E8}" dt="2021-08-15T23:14:24.457" v="866" actId="20577"/>
        <pc:sldMkLst>
          <pc:docMk/>
          <pc:sldMk cId="1269893475" sldId="268"/>
        </pc:sldMkLst>
        <pc:spChg chg="mod">
          <ac:chgData name="Allen  Brown" userId="ac216c01-5443-47c9-99c6-cdf96fb6d53c" providerId="ADAL" clId="{70A60D2F-B81E-43B1-8CDC-C0911BE4A7E8}" dt="2021-08-15T23:03:38.375" v="668" actId="20577"/>
          <ac:spMkLst>
            <pc:docMk/>
            <pc:sldMk cId="1269893475" sldId="268"/>
            <ac:spMk id="2" creationId="{00000000-0000-0000-0000-000000000000}"/>
          </ac:spMkLst>
        </pc:spChg>
        <pc:spChg chg="mod">
          <ac:chgData name="Allen  Brown" userId="ac216c01-5443-47c9-99c6-cdf96fb6d53c" providerId="ADAL" clId="{70A60D2F-B81E-43B1-8CDC-C0911BE4A7E8}" dt="2021-08-15T23:14:24.457" v="866" actId="20577"/>
          <ac:spMkLst>
            <pc:docMk/>
            <pc:sldMk cId="1269893475" sldId="268"/>
            <ac:spMk id="3" creationId="{00000000-0000-0000-0000-000000000000}"/>
          </ac:spMkLst>
        </pc:spChg>
      </pc:sldChg>
      <pc:sldChg chg="addSp delSp modSp new mod">
        <pc:chgData name="Allen  Brown" userId="ac216c01-5443-47c9-99c6-cdf96fb6d53c" providerId="ADAL" clId="{70A60D2F-B81E-43B1-8CDC-C0911BE4A7E8}" dt="2021-08-15T23:17:40.207" v="881" actId="1076"/>
        <pc:sldMkLst>
          <pc:docMk/>
          <pc:sldMk cId="3327079905" sldId="269"/>
        </pc:sldMkLst>
        <pc:spChg chg="del">
          <ac:chgData name="Allen  Brown" userId="ac216c01-5443-47c9-99c6-cdf96fb6d53c" providerId="ADAL" clId="{70A60D2F-B81E-43B1-8CDC-C0911BE4A7E8}" dt="2021-08-15T23:15:56.874" v="868" actId="478"/>
          <ac:spMkLst>
            <pc:docMk/>
            <pc:sldMk cId="3327079905" sldId="269"/>
            <ac:spMk id="2" creationId="{4ED791B2-9417-4EA5-B0E3-2B7431E1C42B}"/>
          </ac:spMkLst>
        </pc:spChg>
        <pc:spChg chg="del">
          <ac:chgData name="Allen  Brown" userId="ac216c01-5443-47c9-99c6-cdf96fb6d53c" providerId="ADAL" clId="{70A60D2F-B81E-43B1-8CDC-C0911BE4A7E8}" dt="2021-08-15T23:15:50.434" v="867"/>
          <ac:spMkLst>
            <pc:docMk/>
            <pc:sldMk cId="3327079905" sldId="269"/>
            <ac:spMk id="3" creationId="{28219C52-25D0-4054-9285-13452854407C}"/>
          </ac:spMkLst>
        </pc:spChg>
        <pc:graphicFrameChg chg="add mod">
          <ac:chgData name="Allen  Brown" userId="ac216c01-5443-47c9-99c6-cdf96fb6d53c" providerId="ADAL" clId="{70A60D2F-B81E-43B1-8CDC-C0911BE4A7E8}" dt="2021-08-15T23:17:40.207" v="881" actId="1076"/>
          <ac:graphicFrameMkLst>
            <pc:docMk/>
            <pc:sldMk cId="3327079905" sldId="269"/>
            <ac:graphicFrameMk id="5" creationId="{92AB630A-2537-499C-B147-F106025188CF}"/>
          </ac:graphicFrameMkLst>
        </pc:graphicFrameChg>
      </pc:sldChg>
      <pc:sldChg chg="modSp add mod">
        <pc:chgData name="Allen  Brown" userId="ac216c01-5443-47c9-99c6-cdf96fb6d53c" providerId="ADAL" clId="{70A60D2F-B81E-43B1-8CDC-C0911BE4A7E8}" dt="2021-08-16T00:21:30.941" v="1004" actId="20577"/>
        <pc:sldMkLst>
          <pc:docMk/>
          <pc:sldMk cId="3627347584" sldId="270"/>
        </pc:sldMkLst>
        <pc:spChg chg="mod">
          <ac:chgData name="Allen  Brown" userId="ac216c01-5443-47c9-99c6-cdf96fb6d53c" providerId="ADAL" clId="{70A60D2F-B81E-43B1-8CDC-C0911BE4A7E8}" dt="2021-08-15T23:20:34.224" v="885" actId="20577"/>
          <ac:spMkLst>
            <pc:docMk/>
            <pc:sldMk cId="3627347584" sldId="270"/>
            <ac:spMk id="2" creationId="{00000000-0000-0000-0000-000000000000}"/>
          </ac:spMkLst>
        </pc:spChg>
        <pc:spChg chg="mod">
          <ac:chgData name="Allen  Brown" userId="ac216c01-5443-47c9-99c6-cdf96fb6d53c" providerId="ADAL" clId="{70A60D2F-B81E-43B1-8CDC-C0911BE4A7E8}" dt="2021-08-16T00:21:30.941" v="1004" actId="20577"/>
          <ac:spMkLst>
            <pc:docMk/>
            <pc:sldMk cId="3627347584" sldId="270"/>
            <ac:spMk id="3" creationId="{00000000-0000-0000-0000-000000000000}"/>
          </ac:spMkLst>
        </pc:spChg>
      </pc:sldChg>
      <pc:sldChg chg="addSp delSp modSp add mod">
        <pc:chgData name="Allen  Brown" userId="ac216c01-5443-47c9-99c6-cdf96fb6d53c" providerId="ADAL" clId="{70A60D2F-B81E-43B1-8CDC-C0911BE4A7E8}" dt="2021-08-15T23:23:57.102" v="995"/>
        <pc:sldMkLst>
          <pc:docMk/>
          <pc:sldMk cId="2524559568" sldId="271"/>
        </pc:sldMkLst>
        <pc:spChg chg="add del mod">
          <ac:chgData name="Allen  Brown" userId="ac216c01-5443-47c9-99c6-cdf96fb6d53c" providerId="ADAL" clId="{70A60D2F-B81E-43B1-8CDC-C0911BE4A7E8}" dt="2021-08-15T23:23:37.344" v="991" actId="478"/>
          <ac:spMkLst>
            <pc:docMk/>
            <pc:sldMk cId="2524559568" sldId="271"/>
            <ac:spMk id="3" creationId="{638765D0-A9A3-4185-B2E3-BEB7BE640B91}"/>
          </ac:spMkLst>
        </pc:spChg>
        <pc:graphicFrameChg chg="add mod">
          <ac:chgData name="Allen  Brown" userId="ac216c01-5443-47c9-99c6-cdf96fb6d53c" providerId="ADAL" clId="{70A60D2F-B81E-43B1-8CDC-C0911BE4A7E8}" dt="2021-08-15T23:23:57.102" v="995"/>
          <ac:graphicFrameMkLst>
            <pc:docMk/>
            <pc:sldMk cId="2524559568" sldId="271"/>
            <ac:graphicFrameMk id="4" creationId="{49AAAF0D-1DE1-4B27-8AA8-78B93A3AD31D}"/>
          </ac:graphicFrameMkLst>
        </pc:graphicFrameChg>
        <pc:graphicFrameChg chg="del">
          <ac:chgData name="Allen  Brown" userId="ac216c01-5443-47c9-99c6-cdf96fb6d53c" providerId="ADAL" clId="{70A60D2F-B81E-43B1-8CDC-C0911BE4A7E8}" dt="2021-08-15T23:23:27.389" v="990" actId="478"/>
          <ac:graphicFrameMkLst>
            <pc:docMk/>
            <pc:sldMk cId="2524559568" sldId="271"/>
            <ac:graphicFrameMk id="5" creationId="{92AB630A-2537-499C-B147-F106025188CF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57CD7-75EA-4847-8FEB-6AD84F41663F}" type="datetimeFigureOut">
              <a:rPr lang="en-US" smtClean="0"/>
              <a:t>8/15/2021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9C806-DDF2-4D87-B567-AB38F098F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49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title slide. Please </a:t>
            </a:r>
            <a:r>
              <a:rPr lang="en-US" b="1" dirty="0"/>
              <a:t>do not change the fonts or colors </a:t>
            </a:r>
            <a:r>
              <a:rPr lang="en-US" dirty="0"/>
              <a:t>in this presentation.</a:t>
            </a:r>
            <a:r>
              <a:rPr lang="en-US" baseline="0" dirty="0"/>
              <a:t> Our brand fonts, Rift Bold and Gotham, have been embedded in this presentation and </a:t>
            </a:r>
            <a:r>
              <a:rPr lang="en-US" b="1" baseline="0" dirty="0"/>
              <a:t>do not need to be downloaded or installed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9C806-DDF2-4D87-B567-AB38F098F5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70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body text slide. Please only use </a:t>
            </a:r>
            <a:r>
              <a:rPr lang="en-US" b="1" dirty="0"/>
              <a:t>blue</a:t>
            </a:r>
            <a:r>
              <a:rPr lang="en-US" dirty="0"/>
              <a:t> or </a:t>
            </a:r>
            <a:r>
              <a:rPr lang="en-US" b="1" dirty="0">
                <a:solidFill>
                  <a:schemeClr val="tx2"/>
                </a:solidFill>
              </a:rPr>
              <a:t>bold gold</a:t>
            </a:r>
            <a:r>
              <a:rPr lang="en-US" b="0" dirty="0">
                <a:solidFill>
                  <a:schemeClr val="tx2"/>
                </a:solidFill>
              </a:rPr>
              <a:t> </a:t>
            </a:r>
            <a:r>
              <a:rPr lang="en-US" dirty="0"/>
              <a:t>text </a:t>
            </a:r>
            <a:r>
              <a:rPr lang="en-US" baseline="0" dirty="0"/>
              <a:t>to ensure there is enough contrast.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9C806-DDF2-4D87-B567-AB38F098F5C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704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body text slide. Please only use </a:t>
            </a:r>
            <a:r>
              <a:rPr lang="en-US" b="1" dirty="0"/>
              <a:t>white text or bold gold </a:t>
            </a:r>
            <a:r>
              <a:rPr lang="en-US" dirty="0"/>
              <a:t>text </a:t>
            </a:r>
            <a:r>
              <a:rPr lang="en-US" baseline="0" dirty="0"/>
              <a:t>to ensure there is enough contrast.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9C806-DDF2-4D87-B567-AB38F098F5C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9503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body text slide. Please only </a:t>
            </a:r>
            <a:r>
              <a:rPr lang="en-US" b="0" dirty="0"/>
              <a:t>use</a:t>
            </a:r>
            <a:r>
              <a:rPr lang="en-US" b="1" dirty="0"/>
              <a:t> blue text </a:t>
            </a:r>
            <a:r>
              <a:rPr lang="en-US" baseline="0" dirty="0"/>
              <a:t>to ensure there is enough contrast.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9C806-DDF2-4D87-B567-AB38F098F5C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74790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body text slide. Please only use </a:t>
            </a:r>
            <a:r>
              <a:rPr lang="en-US" b="1" dirty="0"/>
              <a:t>blue</a:t>
            </a:r>
            <a:r>
              <a:rPr lang="en-US" dirty="0"/>
              <a:t> or </a:t>
            </a:r>
            <a:r>
              <a:rPr lang="en-US" b="1" dirty="0">
                <a:solidFill>
                  <a:schemeClr val="tx2"/>
                </a:solidFill>
              </a:rPr>
              <a:t>bold gold</a:t>
            </a:r>
            <a:r>
              <a:rPr lang="en-US" b="0" dirty="0">
                <a:solidFill>
                  <a:schemeClr val="tx2"/>
                </a:solidFill>
              </a:rPr>
              <a:t> </a:t>
            </a:r>
            <a:r>
              <a:rPr lang="en-US" dirty="0"/>
              <a:t>text </a:t>
            </a:r>
            <a:r>
              <a:rPr lang="en-US" baseline="0" dirty="0"/>
              <a:t>to ensure there is enough contrast.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9C806-DDF2-4D87-B567-AB38F098F5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542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body text slide. Please only use </a:t>
            </a:r>
            <a:r>
              <a:rPr lang="en-US" b="1" dirty="0"/>
              <a:t>blue</a:t>
            </a:r>
            <a:r>
              <a:rPr lang="en-US" dirty="0"/>
              <a:t> or </a:t>
            </a:r>
            <a:r>
              <a:rPr lang="en-US" b="1" dirty="0">
                <a:solidFill>
                  <a:schemeClr val="tx2"/>
                </a:solidFill>
              </a:rPr>
              <a:t>bold gold</a:t>
            </a:r>
            <a:r>
              <a:rPr lang="en-US" b="0" dirty="0">
                <a:solidFill>
                  <a:schemeClr val="tx2"/>
                </a:solidFill>
              </a:rPr>
              <a:t> </a:t>
            </a:r>
            <a:r>
              <a:rPr lang="en-US" dirty="0"/>
              <a:t>text </a:t>
            </a:r>
            <a:r>
              <a:rPr lang="en-US" baseline="0" dirty="0"/>
              <a:t>to ensure there is enough contrast.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9C806-DDF2-4D87-B567-AB38F098F5C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284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can be used as a transition slide or a closing slide.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9C806-DDF2-4D87-B567-AB38F098F5C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9845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one</a:t>
            </a:r>
            <a:r>
              <a:rPr lang="en-US" baseline="0" dirty="0"/>
              <a:t> of two closing slide options.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9C806-DDF2-4D87-B567-AB38F098F5C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388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53" y="-209550"/>
            <a:ext cx="7448551" cy="7067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3024" y="1094931"/>
            <a:ext cx="8900160" cy="2387600"/>
          </a:xfrm>
        </p:spPr>
        <p:txBody>
          <a:bodyPr anchor="b">
            <a:noAutofit/>
          </a:bodyPr>
          <a:lstStyle>
            <a:lvl1pPr algn="l">
              <a:defRPr sz="10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3024" y="3574606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3500">
                <a:latin typeface="Gotham Black" pitchFamily="50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607" y="5124450"/>
            <a:ext cx="2257647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02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31"/>
            <a:ext cx="10515600" cy="41895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176969"/>
            <a:ext cx="12192000" cy="681037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312685" y="6207843"/>
            <a:ext cx="1279635" cy="650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bg1"/>
                </a:solidFill>
                <a:latin typeface="Rift Bold" panose="00000800000000000000" pitchFamily="50" charset="0"/>
              </a:rPr>
              <a:t>Gsw.edu</a:t>
            </a: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8765628" y="6207843"/>
            <a:ext cx="3168869" cy="650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500" dirty="0">
                <a:solidFill>
                  <a:schemeClr val="bg1"/>
                </a:solidFill>
                <a:latin typeface="Rift Bold" panose="00000800000000000000" pitchFamily="50" charset="0"/>
              </a:rPr>
              <a:t>#</a:t>
            </a:r>
            <a:r>
              <a:rPr lang="en-US" sz="2500" dirty="0" err="1">
                <a:solidFill>
                  <a:schemeClr val="bg1"/>
                </a:solidFill>
                <a:latin typeface="Rift Bold" panose="00000800000000000000" pitchFamily="50" charset="0"/>
              </a:rPr>
              <a:t>Take</a:t>
            </a:r>
            <a:r>
              <a:rPr lang="en-US" sz="2500" dirty="0" err="1">
                <a:solidFill>
                  <a:srgbClr val="C69214"/>
                </a:solidFill>
                <a:latin typeface="Rift Bold" panose="00000800000000000000" pitchFamily="50" charset="0"/>
              </a:rPr>
              <a:t>tomorrow</a:t>
            </a:r>
            <a:r>
              <a:rPr lang="en-US" sz="2500" dirty="0" err="1">
                <a:solidFill>
                  <a:schemeClr val="bg1"/>
                </a:solidFill>
                <a:latin typeface="Rift Bold" panose="00000800000000000000" pitchFamily="50" charset="0"/>
              </a:rPr>
              <a:t>bystorm</a:t>
            </a:r>
            <a:endParaRPr lang="en-US" sz="2500" dirty="0">
              <a:solidFill>
                <a:schemeClr val="bg1"/>
              </a:solidFill>
              <a:latin typeface="Rift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404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Gold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01CD8C5-9C67-40EC-AA07-EB065DCD6EE9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268311C-CF82-475A-95B5-AB3CAD773A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90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Blue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01CD8C5-9C67-40EC-AA07-EB065DCD6EE9}" type="datetimeFigureOut">
              <a:rPr lang="en-US" smtClean="0"/>
              <a:pPr/>
              <a:t>8/15/2021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68311C-CF82-475A-95B5-AB3CAD773A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55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ansition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-2109016" y="-753949"/>
            <a:ext cx="16410031" cy="8365898"/>
            <a:chOff x="-2109015" y="-753949"/>
            <a:chExt cx="16410030" cy="836589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9015" y="-753949"/>
              <a:ext cx="16410030" cy="836589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353" y="983052"/>
              <a:ext cx="7955294" cy="48918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476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ansit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09016" y="-753949"/>
            <a:ext cx="16410031" cy="836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39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ansition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09016" y="-753949"/>
            <a:ext cx="16410031" cy="836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892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al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93" y="2662127"/>
            <a:ext cx="5824223" cy="153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01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al Slide + Soci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93" y="2662127"/>
            <a:ext cx="5824223" cy="1533746"/>
          </a:xfrm>
          <a:prstGeom prst="rect">
            <a:avLst/>
          </a:prstGeom>
        </p:spPr>
      </p:pic>
      <p:grpSp>
        <p:nvGrpSpPr>
          <p:cNvPr id="4" name="Group 3"/>
          <p:cNvGrpSpPr/>
          <p:nvPr userDrawn="1"/>
        </p:nvGrpSpPr>
        <p:grpSpPr>
          <a:xfrm>
            <a:off x="705498" y="5831143"/>
            <a:ext cx="10781004" cy="657998"/>
            <a:chOff x="593156" y="3279012"/>
            <a:chExt cx="10781003" cy="657998"/>
          </a:xfrm>
        </p:grpSpPr>
        <p:grpSp>
          <p:nvGrpSpPr>
            <p:cNvPr id="6" name="Group 5"/>
            <p:cNvGrpSpPr/>
            <p:nvPr/>
          </p:nvGrpSpPr>
          <p:grpSpPr>
            <a:xfrm>
              <a:off x="4529968" y="3279434"/>
              <a:ext cx="3405016" cy="657576"/>
              <a:chOff x="2960428" y="4525076"/>
              <a:chExt cx="4628874" cy="893928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60428" y="4525076"/>
                <a:ext cx="893928" cy="893928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4053385" y="4787374"/>
                <a:ext cx="3535917" cy="460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Gotham Black" pitchFamily="50" charset="0"/>
                  </a:rPr>
                  <a:t>@</a:t>
                </a:r>
                <a:r>
                  <a:rPr lang="en-US" sz="1600" dirty="0" err="1">
                    <a:solidFill>
                      <a:schemeClr val="bg1"/>
                    </a:solidFill>
                    <a:latin typeface="Gotham Black" pitchFamily="50" charset="0"/>
                  </a:rPr>
                  <a:t>georgiasouthwestern</a:t>
                </a:r>
                <a:endParaRPr lang="en-US" sz="1600" dirty="0">
                  <a:solidFill>
                    <a:schemeClr val="bg1"/>
                  </a:solidFill>
                  <a:latin typeface="Gotham Black" pitchFamily="50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93156" y="3279012"/>
              <a:ext cx="3444828" cy="657576"/>
              <a:chOff x="2967323" y="3380733"/>
              <a:chExt cx="4682996" cy="893928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67323" y="3380733"/>
                <a:ext cx="893928" cy="893928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053385" y="3643031"/>
                <a:ext cx="3596934" cy="460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Gotham Black" pitchFamily="50" charset="0"/>
                  </a:rPr>
                  <a:t>@</a:t>
                </a:r>
                <a:r>
                  <a:rPr lang="en-US" sz="1600" dirty="0" err="1">
                    <a:solidFill>
                      <a:schemeClr val="bg1"/>
                    </a:solidFill>
                    <a:latin typeface="Gotham Black" pitchFamily="50" charset="0"/>
                  </a:rPr>
                  <a:t>GeorgiaSouthwestern</a:t>
                </a:r>
                <a:endParaRPr lang="en-US" sz="1600" dirty="0">
                  <a:solidFill>
                    <a:schemeClr val="bg1"/>
                  </a:solidFill>
                  <a:latin typeface="Gotham Black" pitchFamily="50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8466780" y="3279012"/>
              <a:ext cx="2907379" cy="657576"/>
              <a:chOff x="2960428" y="5669419"/>
              <a:chExt cx="3952375" cy="893928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60428" y="5669419"/>
                <a:ext cx="893928" cy="893928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4053386" y="5931717"/>
                <a:ext cx="2859417" cy="460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Gotham Black" pitchFamily="50" charset="0"/>
                  </a:rPr>
                  <a:t>@</a:t>
                </a:r>
                <a:r>
                  <a:rPr lang="en-US" sz="1600" dirty="0" err="1">
                    <a:solidFill>
                      <a:schemeClr val="bg1"/>
                    </a:solidFill>
                    <a:latin typeface="Gotham Black" pitchFamily="50" charset="0"/>
                  </a:rPr>
                  <a:t>GaSouthwestern</a:t>
                </a:r>
                <a:endParaRPr lang="en-US" sz="1600" dirty="0">
                  <a:solidFill>
                    <a:schemeClr val="bg1"/>
                  </a:solidFill>
                  <a:latin typeface="Gotham Black" pitchFamily="50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278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CD8C5-9C67-40EC-AA07-EB065DCD6EE9}" type="datetimeFigureOut">
              <a:rPr lang="en-US" smtClean="0"/>
              <a:t>8/15/2021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8311C-CF82-475A-95B5-AB3CAD773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5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2" r:id="rId4"/>
    <p:sldLayoutId id="2147483655" r:id="rId5"/>
    <p:sldLayoutId id="2147483660" r:id="rId6"/>
    <p:sldLayoutId id="2147483661" r:id="rId7"/>
    <p:sldLayoutId id="2147483664" r:id="rId8"/>
    <p:sldLayoutId id="2147483665" r:id="rId9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TILTED ASSIGNMENT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J. Allen Brown, PhD</a:t>
            </a:r>
          </a:p>
        </p:txBody>
      </p:sp>
    </p:spTree>
    <p:extLst>
      <p:ext uri="{BB962C8B-B14F-4D97-AF65-F5344CB8AC3E}">
        <p14:creationId xmlns:p14="http://schemas.microsoft.com/office/powerpoint/2010/main" val="4073557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1054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30 YEARS OF SERVICE AS A TECHNICAL PROFESSIONAL</a:t>
            </a:r>
          </a:p>
          <a:p>
            <a:r>
              <a:rPr lang="en-US" dirty="0"/>
              <a:t>BEGINNING 3</a:t>
            </a:r>
            <a:r>
              <a:rPr lang="en-US" baseline="30000" dirty="0"/>
              <a:t>rd</a:t>
            </a:r>
            <a:r>
              <a:rPr lang="en-US" dirty="0"/>
              <a:t> YEAR @ GSW COBAC</a:t>
            </a:r>
          </a:p>
        </p:txBody>
      </p:sp>
    </p:spTree>
    <p:extLst>
      <p:ext uri="{BB962C8B-B14F-4D97-AF65-F5344CB8AC3E}">
        <p14:creationId xmlns:p14="http://schemas.microsoft.com/office/powerpoint/2010/main" val="38147384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MGNT 3610 OPERATIONS MANAGMENT</a:t>
            </a:r>
          </a:p>
          <a:p>
            <a:r>
              <a:rPr lang="en-US" dirty="0"/>
              <a:t>UPPER DIVISION COURSE WITH MANY GRADUATING SENIORS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894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EXPERIENTIAL LEARNING FOCUS</a:t>
            </a:r>
          </a:p>
          <a:p>
            <a:r>
              <a:rPr lang="en-US" dirty="0"/>
              <a:t>FUN DAY EXERCISE TO UTILIZE TECHNOLOGY</a:t>
            </a:r>
          </a:p>
          <a:p>
            <a:r>
              <a:rPr lang="en-US" dirty="0"/>
              <a:t>SIMULATE UPPER MANAGEMENT REQUEST</a:t>
            </a:r>
          </a:p>
          <a:p>
            <a:pPr lvl="1"/>
            <a:r>
              <a:rPr lang="en-US" dirty="0"/>
              <a:t>HIGH LEVEL</a:t>
            </a:r>
          </a:p>
          <a:p>
            <a:pPr lvl="1"/>
            <a:r>
              <a:rPr lang="en-US" dirty="0"/>
              <a:t>LIMITED TIME TO RESPOND</a:t>
            </a:r>
          </a:p>
          <a:p>
            <a:r>
              <a:rPr lang="en-US" dirty="0"/>
              <a:t>GROUP EXERCISE (2 or 3 PEOPLE)</a:t>
            </a:r>
          </a:p>
          <a:p>
            <a:r>
              <a:rPr lang="en-US" dirty="0"/>
              <a:t>FACILITY LOCATION PLANNING EXERCISE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3234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PRE-TILT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 DIVIDED INTO 6 or 7 GROUPS</a:t>
            </a:r>
          </a:p>
          <a:p>
            <a:r>
              <a:rPr lang="en-US" dirty="0"/>
              <a:t>USING GOOGLE MAPS OR EQUIV.</a:t>
            </a:r>
          </a:p>
          <a:p>
            <a:pPr lvl="1"/>
            <a:r>
              <a:rPr lang="en-US" dirty="0"/>
              <a:t>ANSWER QUESTIONS PER ASSIGNED SCENARIO</a:t>
            </a:r>
          </a:p>
          <a:p>
            <a:r>
              <a:rPr lang="en-US" dirty="0"/>
              <a:t>15 MINUTE TIME LIMIT</a:t>
            </a:r>
          </a:p>
          <a:p>
            <a:r>
              <a:rPr lang="en-US" dirty="0"/>
              <a:t>LET’S REVIEW THE ASSIGNMENT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893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92AB630A-2537-499C-B147-F106025188CF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3903530"/>
              </p:ext>
            </p:extLst>
          </p:nvPr>
        </p:nvGraphicFramePr>
        <p:xfrm>
          <a:off x="3711501" y="0"/>
          <a:ext cx="4768998" cy="6169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663440" imgH="6034757" progId="AcroExch.Document.DC">
                  <p:embed/>
                </p:oleObj>
              </mc:Choice>
              <mc:Fallback>
                <p:oleObj name="Acrobat Document" r:id="rId2" imgW="4663440" imgH="6034757" progId="AcroExch.Document.DC">
                  <p:embed/>
                  <p:pic>
                    <p:nvPicPr>
                      <p:cNvPr id="5" name="Content Placeholder 4">
                        <a:extLst>
                          <a:ext uri="{FF2B5EF4-FFF2-40B4-BE49-F238E27FC236}">
                            <a16:creationId xmlns:a16="http://schemas.microsoft.com/office/drawing/2014/main" id="{92AB630A-2537-499C-B147-F106025188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711501" y="0"/>
                        <a:ext cx="4768998" cy="6169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27079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 POST-TILT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ADDED FRONT PAGE FOR ASSIGNMENT DETAILS</a:t>
            </a:r>
          </a:p>
          <a:p>
            <a:r>
              <a:rPr lang="en-US" dirty="0"/>
              <a:t>RESTATED CHAPTER LEARNING OBJECTIVES</a:t>
            </a:r>
          </a:p>
          <a:p>
            <a:r>
              <a:rPr lang="en-US" dirty="0"/>
              <a:t>LET’S REVIEW THE ASSIGNMENT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7347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49AAAF0D-1DE1-4B27-8AA8-78B93A3AD3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7462626"/>
              </p:ext>
            </p:extLst>
          </p:nvPr>
        </p:nvGraphicFramePr>
        <p:xfrm>
          <a:off x="3763962" y="0"/>
          <a:ext cx="4664075" cy="603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2" imgW="4663440" imgH="6034757" progId="AcroExch.Document.DC">
                  <p:embed/>
                </p:oleObj>
              </mc:Choice>
              <mc:Fallback>
                <p:oleObj name="Acrobat Document" r:id="rId2" imgW="4663440" imgH="6034757" progId="AcroExch.Document.DC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49AAAF0D-1DE1-4B27-8AA8-78B93A3AD31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763962" y="0"/>
                        <a:ext cx="4664075" cy="6034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4559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5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SW">
      <a:dk1>
        <a:srgbClr val="00205B"/>
      </a:dk1>
      <a:lt1>
        <a:sysClr val="window" lastClr="FFFFFF"/>
      </a:lt1>
      <a:dk2>
        <a:srgbClr val="C69214"/>
      </a:dk2>
      <a:lt2>
        <a:srgbClr val="FFFFFF"/>
      </a:lt2>
      <a:accent1>
        <a:srgbClr val="00205B"/>
      </a:accent1>
      <a:accent2>
        <a:srgbClr val="C69214"/>
      </a:accent2>
      <a:accent3>
        <a:srgbClr val="A5A5A5"/>
      </a:accent3>
      <a:accent4>
        <a:srgbClr val="C69214"/>
      </a:accent4>
      <a:accent5>
        <a:srgbClr val="00205B"/>
      </a:accent5>
      <a:accent6>
        <a:srgbClr val="C69214"/>
      </a:accent6>
      <a:hlink>
        <a:srgbClr val="0563C1"/>
      </a:hlink>
      <a:folHlink>
        <a:srgbClr val="954F72"/>
      </a:folHlink>
    </a:clrScheme>
    <a:fontScheme name="GSW Fonts">
      <a:majorFont>
        <a:latin typeface="Rift Bold"/>
        <a:ea typeface=""/>
        <a:cs typeface=""/>
      </a:majorFont>
      <a:minorFont>
        <a:latin typeface="Gotha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295</Words>
  <Application>Microsoft Office PowerPoint</Application>
  <PresentationFormat>Widescreen</PresentationFormat>
  <Paragraphs>42</Paragraphs>
  <Slides>10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Gotham Black</vt:lpstr>
      <vt:lpstr>Arial</vt:lpstr>
      <vt:lpstr>Gotham</vt:lpstr>
      <vt:lpstr>Rift Bold</vt:lpstr>
      <vt:lpstr>Calibri</vt:lpstr>
      <vt:lpstr>Office Theme</vt:lpstr>
      <vt:lpstr>Adobe Acrobat Document</vt:lpstr>
      <vt:lpstr>TILTED ASSIGNMENT</vt:lpstr>
      <vt:lpstr>PERSONAL BACKGROUND</vt:lpstr>
      <vt:lpstr>COURSE BACKGROUND</vt:lpstr>
      <vt:lpstr>ASSIGNMENT BACKGROUND</vt:lpstr>
      <vt:lpstr>ASSIGNMENT PRE-TILT</vt:lpstr>
      <vt:lpstr>PowerPoint Presentation</vt:lpstr>
      <vt:lpstr>ASSIGNMENT POST-TILT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Sydney Scott</dc:creator>
  <cp:lastModifiedBy>Allen  Brown</cp:lastModifiedBy>
  <cp:revision>12</cp:revision>
  <dcterms:created xsi:type="dcterms:W3CDTF">2018-11-20T14:57:52Z</dcterms:created>
  <dcterms:modified xsi:type="dcterms:W3CDTF">2021-08-16T00:21:38Z</dcterms:modified>
</cp:coreProperties>
</file>