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256" r:id="rId2"/>
    <p:sldId id="270" r:id="rId3"/>
    <p:sldId id="258" r:id="rId4"/>
    <p:sldId id="259" r:id="rId5"/>
    <p:sldId id="26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Gotham" panose="02000504050000020004" pitchFamily="2" charset="0"/>
      <p:regular r:id="rId21"/>
      <p:bold r:id="rId22"/>
      <p:italic r:id="rId23"/>
      <p:boldItalic r:id="rId24"/>
    </p:embeddedFont>
    <p:embeddedFont>
      <p:font typeface="Gotham Black" pitchFamily="50" charset="0"/>
      <p:regular r:id="rId25"/>
    </p:embeddedFont>
    <p:embeddedFont>
      <p:font typeface="Rift Bold" panose="00000800000000000000" pitchFamily="50" charset="0"/>
      <p:bold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0120" autoAdjust="0"/>
  </p:normalViewPr>
  <p:slideViewPr>
    <p:cSldViewPr snapToGrid="0">
      <p:cViewPr varScale="1">
        <p:scale>
          <a:sx n="97" d="100"/>
          <a:sy n="97" d="100"/>
        </p:scale>
        <p:origin x="3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Title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3F0-45BE-B3D3-2FD78557B6D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3F0-45BE-B3D3-2FD78557B6D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3F0-45BE-B3D3-2FD78557B6D1}"/>
              </c:ext>
            </c:extLst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3F0-45BE-B3D3-2FD78557B6D1}"/>
              </c:ext>
            </c:extLst>
          </c:dPt>
          <c:cat>
            <c:strRef>
              <c:f>Sheet1!$A$2:$A$5</c:f>
              <c:strCache>
                <c:ptCount val="4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3F0-45BE-B3D3-2FD78557B6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Title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432-48F2-8D43-E46EA69BC76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432-48F2-8D43-E46EA69BC76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432-48F2-8D43-E46EA69BC769}"/>
              </c:ext>
            </c:extLst>
          </c:dPt>
          <c:cat>
            <c:strRef>
              <c:f>Sheet1!$A$2:$A$5</c:f>
              <c:strCache>
                <c:ptCount val="4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432-48F2-8D43-E46EA69BC7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4330776"/>
        <c:axId val="594331432"/>
      </c:barChart>
      <c:catAx>
        <c:axId val="594330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4331432"/>
        <c:crosses val="autoZero"/>
        <c:auto val="1"/>
        <c:lblAlgn val="ctr"/>
        <c:lblOffset val="100"/>
        <c:noMultiLvlLbl val="0"/>
      </c:catAx>
      <c:valAx>
        <c:axId val="594331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3"/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4330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Title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508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C1DD-4B13-B9EF-6486800563F3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508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C1DD-4B13-B9EF-6486800563F3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508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C1DD-4B13-B9EF-6486800563F3}"/>
              </c:ext>
            </c:extLst>
          </c:dPt>
          <c:cat>
            <c:strRef>
              <c:f>Sheet1!$A$2:$A$5</c:f>
              <c:strCache>
                <c:ptCount val="4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1DD-4B13-B9EF-6486800563F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Title 2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5.3</c:v>
                </c:pt>
                <c:pt idx="1">
                  <c:v>4</c:v>
                </c:pt>
                <c:pt idx="2">
                  <c:v>2.6</c:v>
                </c:pt>
                <c:pt idx="3">
                  <c:v>8.6999999999999993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1DD-4B13-B9EF-6486800563F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Title 3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2.2000000000000002</c:v>
                </c:pt>
                <c:pt idx="1">
                  <c:v>7</c:v>
                </c:pt>
                <c:pt idx="2">
                  <c:v>7.2</c:v>
                </c:pt>
                <c:pt idx="3">
                  <c:v>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1DD-4B13-B9EF-6486800563F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Title 4</c:v>
                </c:pt>
              </c:strCache>
            </c:strRef>
          </c:tx>
          <c:spPr>
            <a:ln w="50800" cap="rnd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2.5</c:v>
                </c:pt>
                <c:pt idx="1">
                  <c:v>2.6</c:v>
                </c:pt>
                <c:pt idx="2">
                  <c:v>1.4</c:v>
                </c:pt>
                <c:pt idx="3">
                  <c:v>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C1DD-4B13-B9EF-6486800563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4330776"/>
        <c:axId val="594331432"/>
      </c:lineChart>
      <c:catAx>
        <c:axId val="594330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4331432"/>
        <c:crosses val="autoZero"/>
        <c:auto val="1"/>
        <c:lblAlgn val="ctr"/>
        <c:lblOffset val="100"/>
        <c:noMultiLvlLbl val="0"/>
      </c:catAx>
      <c:valAx>
        <c:axId val="594331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3"/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4330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57CD7-75EA-4847-8FEB-6AD84F41663F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9C806-DDF2-4D87-B567-AB38F098F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049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title slide. Please </a:t>
            </a:r>
            <a:r>
              <a:rPr lang="en-US" b="1" dirty="0"/>
              <a:t>do not change the fonts or colors </a:t>
            </a:r>
            <a:r>
              <a:rPr lang="en-US" dirty="0"/>
              <a:t>in this presentation.</a:t>
            </a:r>
            <a:r>
              <a:rPr lang="en-US" baseline="0" dirty="0"/>
              <a:t> Our brand fonts, Rift Bold and Gotham, have been embedded in this presentation and </a:t>
            </a:r>
            <a:r>
              <a:rPr lang="en-US" b="1" baseline="0" dirty="0"/>
              <a:t>do not need to be downloaded or installed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9C806-DDF2-4D87-B567-AB38F098F5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70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body text slide. Please only </a:t>
            </a:r>
            <a:r>
              <a:rPr lang="en-US" b="0" dirty="0"/>
              <a:t>use</a:t>
            </a:r>
            <a:r>
              <a:rPr lang="en-US" b="1" dirty="0"/>
              <a:t> blue text </a:t>
            </a:r>
            <a:r>
              <a:rPr lang="en-US" baseline="0" dirty="0"/>
              <a:t>to ensure there is enough contrast.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9C806-DDF2-4D87-B567-AB38F098F5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79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body text slide. Please only use </a:t>
            </a:r>
            <a:r>
              <a:rPr lang="en-US" b="1" dirty="0"/>
              <a:t>white text or bold gold </a:t>
            </a:r>
            <a:r>
              <a:rPr lang="en-US" dirty="0"/>
              <a:t>text </a:t>
            </a:r>
            <a:r>
              <a:rPr lang="en-US" baseline="0" dirty="0"/>
              <a:t>to ensure there is enough contrast.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9C806-DDF2-4D87-B567-AB38F098F5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950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can be used as a transition slide or a closing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9C806-DDF2-4D87-B567-AB38F098F5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84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453" y="-209550"/>
            <a:ext cx="7448551" cy="7067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3024" y="1094931"/>
            <a:ext cx="8900160" cy="2387600"/>
          </a:xfrm>
        </p:spPr>
        <p:txBody>
          <a:bodyPr anchor="b">
            <a:noAutofit/>
          </a:bodyPr>
          <a:lstStyle>
            <a:lvl1pPr algn="l">
              <a:defRPr sz="10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3024" y="3574606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500">
                <a:latin typeface="Gotham Black" pitchFamily="50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607" y="5124450"/>
            <a:ext cx="2257647" cy="121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802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F8105C49-AF7B-4BC6-A1B8-BF4A3DF9B0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5745" y="874044"/>
            <a:ext cx="5327685" cy="280925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A8CB7635-33DE-4BCF-8CE8-33EC840E8F9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53619" y="3838575"/>
            <a:ext cx="4466082" cy="282742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14">
            <a:extLst>
              <a:ext uri="{FF2B5EF4-FFF2-40B4-BE49-F238E27FC236}">
                <a16:creationId xmlns:a16="http://schemas.microsoft.com/office/drawing/2014/main" id="{CADFB5E2-887D-4DD3-A300-6DDCB3138E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31468" y="3834563"/>
            <a:ext cx="5327685" cy="2827421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B76EC21C-B103-4A69-8D84-CC37114B68C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92250" y="873346"/>
            <a:ext cx="4466904" cy="28092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19AE2EA8-D2C8-4042-9CEC-1956D89EC6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2179" y="3834564"/>
            <a:ext cx="1712217" cy="28274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65B3FFC5-C75E-44B5-AEB9-2C5AA3AA206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59241" y="874044"/>
            <a:ext cx="1720920" cy="280380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9F85717-90EA-4030-85CF-5AF5CDB03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71450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6595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ansition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9015" y="-753949"/>
            <a:ext cx="16410031" cy="83658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352" y="983052"/>
            <a:ext cx="7955294" cy="489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763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ansition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9016" y="-753949"/>
            <a:ext cx="16410031" cy="836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391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ansition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9016" y="-753949"/>
            <a:ext cx="16410031" cy="836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92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nal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93" y="2662127"/>
            <a:ext cx="5824223" cy="153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01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nal Slide + Socia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93" y="2662127"/>
            <a:ext cx="5824223" cy="153374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365752B-FF19-4587-B7C4-B668525C5D24}"/>
              </a:ext>
            </a:extLst>
          </p:cNvPr>
          <p:cNvSpPr txBox="1"/>
          <p:nvPr userDrawn="1"/>
        </p:nvSpPr>
        <p:spPr>
          <a:xfrm>
            <a:off x="4498704" y="5949036"/>
            <a:ext cx="31945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Gotham Black" pitchFamily="50" charset="0"/>
              </a:rPr>
              <a:t>Follow GSW on social media!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431F2A-4C9F-40BA-A6CC-6B85D701740C}"/>
              </a:ext>
            </a:extLst>
          </p:cNvPr>
          <p:cNvGrpSpPr/>
          <p:nvPr userDrawn="1"/>
        </p:nvGrpSpPr>
        <p:grpSpPr>
          <a:xfrm>
            <a:off x="4204716" y="5179717"/>
            <a:ext cx="3782568" cy="696167"/>
            <a:chOff x="799792" y="5335165"/>
            <a:chExt cx="3782568" cy="69616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4E418DC-6FC8-4AF1-95BA-6BA58C81B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792" y="5345532"/>
              <a:ext cx="685800" cy="6858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43B895C-6FF5-4B66-A848-67E970760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3984" y="5335165"/>
              <a:ext cx="685800" cy="6858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4E7871E-3D16-4626-83D6-D3A2AB291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8176" y="5335165"/>
              <a:ext cx="685800" cy="68580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720DFDC-4777-44D2-9DAD-410AC44C89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2368" y="5335165"/>
              <a:ext cx="685800" cy="68580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DF7CC12-812E-4663-B871-9AA77CAB36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6560" y="5335165"/>
              <a:ext cx="685800" cy="68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2788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31"/>
            <a:ext cx="10515600" cy="41895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176969"/>
            <a:ext cx="12192000" cy="681037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312685" y="6207843"/>
            <a:ext cx="1279635" cy="6501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>
                <a:solidFill>
                  <a:schemeClr val="bg1"/>
                </a:solidFill>
                <a:latin typeface="Rift Bold" panose="00000800000000000000" pitchFamily="50" charset="0"/>
              </a:rPr>
              <a:t>Gsw.edu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8765628" y="6207843"/>
            <a:ext cx="3168869" cy="6501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500" dirty="0">
                <a:solidFill>
                  <a:schemeClr val="bg1"/>
                </a:solidFill>
                <a:latin typeface="Rift Bold" panose="00000800000000000000" pitchFamily="50" charset="0"/>
              </a:rPr>
              <a:t>#</a:t>
            </a:r>
            <a:r>
              <a:rPr lang="en-US" sz="2500" dirty="0" err="1">
                <a:solidFill>
                  <a:schemeClr val="bg1"/>
                </a:solidFill>
                <a:latin typeface="Rift Bold" panose="00000800000000000000" pitchFamily="50" charset="0"/>
              </a:rPr>
              <a:t>Take</a:t>
            </a:r>
            <a:r>
              <a:rPr lang="en-US" sz="2500" dirty="0" err="1">
                <a:solidFill>
                  <a:srgbClr val="C69214"/>
                </a:solidFill>
                <a:latin typeface="Rift Bold" panose="00000800000000000000" pitchFamily="50" charset="0"/>
              </a:rPr>
              <a:t>tomorrow</a:t>
            </a:r>
            <a:r>
              <a:rPr lang="en-US" sz="2500" dirty="0" err="1">
                <a:solidFill>
                  <a:schemeClr val="bg1"/>
                </a:solidFill>
                <a:latin typeface="Rift Bold" panose="00000800000000000000" pitchFamily="50" charset="0"/>
              </a:rPr>
              <a:t>bystorm</a:t>
            </a:r>
            <a:endParaRPr lang="en-US" sz="2500" dirty="0">
              <a:solidFill>
                <a:schemeClr val="bg1"/>
              </a:solidFill>
              <a:latin typeface="Rift Bold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404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ol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6904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Blue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955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176969"/>
            <a:ext cx="12192000" cy="681037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312685" y="6207843"/>
            <a:ext cx="1279635" cy="6501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>
                <a:solidFill>
                  <a:schemeClr val="bg1"/>
                </a:solidFill>
                <a:latin typeface="Rift Bold" panose="00000800000000000000" pitchFamily="50" charset="0"/>
              </a:rPr>
              <a:t>Gsw.edu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8765628" y="6207843"/>
            <a:ext cx="3168869" cy="6501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500" dirty="0">
                <a:solidFill>
                  <a:schemeClr val="bg1"/>
                </a:solidFill>
                <a:latin typeface="Rift Bold" panose="00000800000000000000" pitchFamily="50" charset="0"/>
              </a:rPr>
              <a:t>#</a:t>
            </a:r>
            <a:r>
              <a:rPr lang="en-US" sz="2500" dirty="0" err="1">
                <a:solidFill>
                  <a:schemeClr val="bg1"/>
                </a:solidFill>
                <a:latin typeface="Rift Bold" panose="00000800000000000000" pitchFamily="50" charset="0"/>
              </a:rPr>
              <a:t>Take</a:t>
            </a:r>
            <a:r>
              <a:rPr lang="en-US" sz="2500" dirty="0" err="1">
                <a:solidFill>
                  <a:srgbClr val="C69214"/>
                </a:solidFill>
                <a:latin typeface="Rift Bold" panose="00000800000000000000" pitchFamily="50" charset="0"/>
              </a:rPr>
              <a:t>tomorrow</a:t>
            </a:r>
            <a:r>
              <a:rPr lang="en-US" sz="2500" dirty="0" err="1">
                <a:solidFill>
                  <a:schemeClr val="bg1"/>
                </a:solidFill>
                <a:latin typeface="Rift Bold" panose="00000800000000000000" pitchFamily="50" charset="0"/>
              </a:rPr>
              <a:t>bystorm</a:t>
            </a:r>
            <a:endParaRPr lang="en-US" sz="2500" dirty="0">
              <a:solidFill>
                <a:schemeClr val="bg1"/>
              </a:solidFill>
              <a:latin typeface="Rift Bold" panose="00000800000000000000" pitchFamily="50" charset="0"/>
            </a:endParaRPr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278806A8-F090-4B7F-9722-8EF1B7BD2D6A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243194134"/>
              </p:ext>
            </p:extLst>
          </p:nvPr>
        </p:nvGraphicFramePr>
        <p:xfrm>
          <a:off x="838200" y="1825625"/>
          <a:ext cx="10515600" cy="4189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2799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176969"/>
            <a:ext cx="12192000" cy="681037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312685" y="6207843"/>
            <a:ext cx="1279635" cy="6501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>
                <a:solidFill>
                  <a:schemeClr val="bg1"/>
                </a:solidFill>
                <a:latin typeface="Rift Bold" panose="00000800000000000000" pitchFamily="50" charset="0"/>
              </a:rPr>
              <a:t>Gsw.edu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8765628" y="6207843"/>
            <a:ext cx="3168869" cy="6501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500" dirty="0">
                <a:solidFill>
                  <a:schemeClr val="bg1"/>
                </a:solidFill>
                <a:latin typeface="Rift Bold" panose="00000800000000000000" pitchFamily="50" charset="0"/>
              </a:rPr>
              <a:t>#</a:t>
            </a:r>
            <a:r>
              <a:rPr lang="en-US" sz="2500" dirty="0" err="1">
                <a:solidFill>
                  <a:schemeClr val="bg1"/>
                </a:solidFill>
                <a:latin typeface="Rift Bold" panose="00000800000000000000" pitchFamily="50" charset="0"/>
              </a:rPr>
              <a:t>Take</a:t>
            </a:r>
            <a:r>
              <a:rPr lang="en-US" sz="2500" dirty="0" err="1">
                <a:solidFill>
                  <a:srgbClr val="C69214"/>
                </a:solidFill>
                <a:latin typeface="Rift Bold" panose="00000800000000000000" pitchFamily="50" charset="0"/>
              </a:rPr>
              <a:t>tomorrow</a:t>
            </a:r>
            <a:r>
              <a:rPr lang="en-US" sz="2500" dirty="0" err="1">
                <a:solidFill>
                  <a:schemeClr val="bg1"/>
                </a:solidFill>
                <a:latin typeface="Rift Bold" panose="00000800000000000000" pitchFamily="50" charset="0"/>
              </a:rPr>
              <a:t>bystorm</a:t>
            </a:r>
            <a:endParaRPr lang="en-US" sz="2500" dirty="0">
              <a:solidFill>
                <a:schemeClr val="bg1"/>
              </a:solidFill>
              <a:latin typeface="Rift Bold" panose="00000800000000000000" pitchFamily="50" charset="0"/>
            </a:endParaRPr>
          </a:p>
        </p:txBody>
      </p:sp>
      <p:graphicFrame>
        <p:nvGraphicFramePr>
          <p:cNvPr id="11" name="Content Placeholder 5">
            <a:extLst>
              <a:ext uri="{FF2B5EF4-FFF2-40B4-BE49-F238E27FC236}">
                <a16:creationId xmlns:a16="http://schemas.microsoft.com/office/drawing/2014/main" id="{EF5BC285-EA7D-4D4C-BDBB-1E301DFB66FD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591268178"/>
              </p:ext>
            </p:extLst>
          </p:nvPr>
        </p:nvGraphicFramePr>
        <p:xfrm>
          <a:off x="838200" y="1825625"/>
          <a:ext cx="10515600" cy="4189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8174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176969"/>
            <a:ext cx="12192000" cy="681037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312685" y="6207843"/>
            <a:ext cx="1279635" cy="6501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>
                <a:solidFill>
                  <a:schemeClr val="bg1"/>
                </a:solidFill>
                <a:latin typeface="Rift Bold" panose="00000800000000000000" pitchFamily="50" charset="0"/>
              </a:rPr>
              <a:t>Gsw.edu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8765628" y="6207843"/>
            <a:ext cx="3168869" cy="6501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500" dirty="0">
                <a:solidFill>
                  <a:schemeClr val="bg1"/>
                </a:solidFill>
                <a:latin typeface="Rift Bold" panose="00000800000000000000" pitchFamily="50" charset="0"/>
              </a:rPr>
              <a:t>#</a:t>
            </a:r>
            <a:r>
              <a:rPr lang="en-US" sz="2500" dirty="0" err="1">
                <a:solidFill>
                  <a:schemeClr val="bg1"/>
                </a:solidFill>
                <a:latin typeface="Rift Bold" panose="00000800000000000000" pitchFamily="50" charset="0"/>
              </a:rPr>
              <a:t>Take</a:t>
            </a:r>
            <a:r>
              <a:rPr lang="en-US" sz="2500" dirty="0" err="1">
                <a:solidFill>
                  <a:srgbClr val="C69214"/>
                </a:solidFill>
                <a:latin typeface="Rift Bold" panose="00000800000000000000" pitchFamily="50" charset="0"/>
              </a:rPr>
              <a:t>tomorrow</a:t>
            </a:r>
            <a:r>
              <a:rPr lang="en-US" sz="2500" dirty="0" err="1">
                <a:solidFill>
                  <a:schemeClr val="bg1"/>
                </a:solidFill>
                <a:latin typeface="Rift Bold" panose="00000800000000000000" pitchFamily="50" charset="0"/>
              </a:rPr>
              <a:t>bystorm</a:t>
            </a:r>
            <a:endParaRPr lang="en-US" sz="2500" dirty="0">
              <a:solidFill>
                <a:schemeClr val="bg1"/>
              </a:solidFill>
              <a:latin typeface="Rift Bold" panose="00000800000000000000" pitchFamily="50" charset="0"/>
            </a:endParaRPr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169E2EE5-6F82-4D05-B5AD-B46009CC1802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934527104"/>
              </p:ext>
            </p:extLst>
          </p:nvPr>
        </p:nvGraphicFramePr>
        <p:xfrm>
          <a:off x="838200" y="1825625"/>
          <a:ext cx="10515600" cy="4189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0763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cen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>
            <a:extLst>
              <a:ext uri="{FF2B5EF4-FFF2-40B4-BE49-F238E27FC236}">
                <a16:creationId xmlns:a16="http://schemas.microsoft.com/office/drawing/2014/main" id="{DCA5030A-26A1-4409-8B3F-6EF6D5F37437}"/>
              </a:ext>
            </a:extLst>
          </p:cNvPr>
          <p:cNvSpPr/>
          <p:nvPr userDrawn="1"/>
        </p:nvSpPr>
        <p:spPr>
          <a:xfrm>
            <a:off x="8153400" y="1627873"/>
            <a:ext cx="3017520" cy="3017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5539C22-1318-4183-ABE4-9373331A17C9}"/>
              </a:ext>
            </a:extLst>
          </p:cNvPr>
          <p:cNvSpPr/>
          <p:nvPr userDrawn="1"/>
        </p:nvSpPr>
        <p:spPr>
          <a:xfrm>
            <a:off x="4474543" y="1649780"/>
            <a:ext cx="3017520" cy="3017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B726705-8CA0-430A-A5A4-6854989548F3}"/>
              </a:ext>
            </a:extLst>
          </p:cNvPr>
          <p:cNvSpPr/>
          <p:nvPr userDrawn="1"/>
        </p:nvSpPr>
        <p:spPr>
          <a:xfrm>
            <a:off x="795687" y="1649780"/>
            <a:ext cx="3017520" cy="3017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9F3D8E-E5B4-49C4-939C-191ED0F45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064C053-BD04-4754-83D1-E4A3801E9998}"/>
              </a:ext>
            </a:extLst>
          </p:cNvPr>
          <p:cNvSpPr/>
          <p:nvPr/>
        </p:nvSpPr>
        <p:spPr>
          <a:xfrm>
            <a:off x="8253662" y="1714435"/>
            <a:ext cx="2829827" cy="282982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F6F3C7-076A-4B2D-8894-EF34849725F2}"/>
              </a:ext>
            </a:extLst>
          </p:cNvPr>
          <p:cNvSpPr/>
          <p:nvPr/>
        </p:nvSpPr>
        <p:spPr>
          <a:xfrm>
            <a:off x="4568390" y="1743627"/>
            <a:ext cx="2829827" cy="282982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2C900BD-D9C5-4267-8BEE-113E69C3E44C}"/>
              </a:ext>
            </a:extLst>
          </p:cNvPr>
          <p:cNvSpPr/>
          <p:nvPr/>
        </p:nvSpPr>
        <p:spPr>
          <a:xfrm>
            <a:off x="889536" y="1743627"/>
            <a:ext cx="2829827" cy="282982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7530DF8-2636-458B-A8A7-58D5AC4DA7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3577" y="4843876"/>
            <a:ext cx="3370263" cy="1108075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177" indent="0" algn="ctr">
              <a:buNone/>
              <a:defRPr sz="1800"/>
            </a:lvl2pPr>
            <a:lvl3pPr marL="914353" indent="0" algn="ctr">
              <a:buNone/>
              <a:defRPr sz="1800"/>
            </a:lvl3pPr>
            <a:lvl4pPr marL="1371531" indent="0" algn="ctr">
              <a:buNone/>
              <a:defRPr sz="1800"/>
            </a:lvl4pPr>
            <a:lvl5pPr marL="1828709" indent="0" algn="ctr"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03491EFD-00FE-41F5-9C8D-051D67E521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01381" y="4843875"/>
            <a:ext cx="3370263" cy="1108075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177" indent="0" algn="ctr">
              <a:buNone/>
              <a:defRPr sz="1800"/>
            </a:lvl2pPr>
            <a:lvl3pPr marL="914353" indent="0" algn="ctr">
              <a:buNone/>
              <a:defRPr sz="1800"/>
            </a:lvl3pPr>
            <a:lvl4pPr marL="1371531" indent="0" algn="ctr">
              <a:buNone/>
              <a:defRPr sz="1800"/>
            </a:lvl4pPr>
            <a:lvl5pPr marL="1828709" indent="0" algn="ctr"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085D0E41-ABF7-4204-8357-6B2F38CEBE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83444" y="4843875"/>
            <a:ext cx="3370263" cy="1108075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177" indent="0" algn="ctr">
              <a:buNone/>
              <a:defRPr sz="1800"/>
            </a:lvl2pPr>
            <a:lvl3pPr marL="914353" indent="0" algn="ctr">
              <a:buNone/>
              <a:defRPr sz="1800"/>
            </a:lvl3pPr>
            <a:lvl4pPr marL="1371531" indent="0" algn="ctr">
              <a:buNone/>
              <a:defRPr sz="1800"/>
            </a:lvl4pPr>
            <a:lvl5pPr marL="1828709" indent="0" algn="ctr"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3721141E-FFC3-4E92-A76E-B255291768B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17529" y="2575310"/>
            <a:ext cx="2573837" cy="1108075"/>
          </a:xfrm>
        </p:spPr>
        <p:txBody>
          <a:bodyPr>
            <a:noAutofit/>
          </a:bodyPr>
          <a:lstStyle>
            <a:lvl1pPr marL="0" indent="0" algn="ctr">
              <a:buNone/>
              <a:defRPr sz="9000">
                <a:solidFill>
                  <a:schemeClr val="bg1"/>
                </a:solidFill>
                <a:latin typeface="+mj-lt"/>
              </a:defRPr>
            </a:lvl1pPr>
            <a:lvl2pPr marL="457177" indent="0" algn="ctr">
              <a:buNone/>
              <a:defRPr sz="9000">
                <a:solidFill>
                  <a:schemeClr val="bg1"/>
                </a:solidFill>
                <a:latin typeface="+mj-lt"/>
              </a:defRPr>
            </a:lvl2pPr>
            <a:lvl3pPr marL="914353" indent="0" algn="ctr">
              <a:buNone/>
              <a:defRPr sz="9000">
                <a:solidFill>
                  <a:schemeClr val="bg1"/>
                </a:solidFill>
                <a:latin typeface="+mj-lt"/>
              </a:defRPr>
            </a:lvl3pPr>
            <a:lvl4pPr marL="1371531" indent="0" algn="ctr">
              <a:buNone/>
              <a:defRPr sz="9000">
                <a:solidFill>
                  <a:schemeClr val="bg1"/>
                </a:solidFill>
                <a:latin typeface="+mj-lt"/>
              </a:defRPr>
            </a:lvl4pPr>
            <a:lvl5pPr marL="1828709" indent="0" algn="ctr">
              <a:buNone/>
              <a:defRPr sz="9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6C7A89A4-5A4A-4A6C-B578-A5A78534C2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50973" y="2604502"/>
            <a:ext cx="2573837" cy="1108075"/>
          </a:xfrm>
        </p:spPr>
        <p:txBody>
          <a:bodyPr>
            <a:noAutofit/>
          </a:bodyPr>
          <a:lstStyle>
            <a:lvl1pPr marL="0" indent="0" algn="ctr">
              <a:buNone/>
              <a:defRPr sz="9000">
                <a:solidFill>
                  <a:schemeClr val="bg1"/>
                </a:solidFill>
                <a:latin typeface="+mj-lt"/>
              </a:defRPr>
            </a:lvl1pPr>
            <a:lvl2pPr marL="457177" indent="0" algn="ctr">
              <a:buNone/>
              <a:defRPr sz="9000">
                <a:solidFill>
                  <a:schemeClr val="bg1"/>
                </a:solidFill>
                <a:latin typeface="+mj-lt"/>
              </a:defRPr>
            </a:lvl2pPr>
            <a:lvl3pPr marL="914353" indent="0" algn="ctr">
              <a:buNone/>
              <a:defRPr sz="9000">
                <a:solidFill>
                  <a:schemeClr val="bg1"/>
                </a:solidFill>
                <a:latin typeface="+mj-lt"/>
              </a:defRPr>
            </a:lvl3pPr>
            <a:lvl4pPr marL="1371531" indent="0" algn="ctr">
              <a:buNone/>
              <a:defRPr sz="9000">
                <a:solidFill>
                  <a:schemeClr val="bg1"/>
                </a:solidFill>
                <a:latin typeface="+mj-lt"/>
              </a:defRPr>
            </a:lvl4pPr>
            <a:lvl5pPr marL="1828709" indent="0" algn="ctr">
              <a:buNone/>
              <a:defRPr sz="9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Text Placeholder 24">
            <a:extLst>
              <a:ext uri="{FF2B5EF4-FFF2-40B4-BE49-F238E27FC236}">
                <a16:creationId xmlns:a16="http://schemas.microsoft.com/office/drawing/2014/main" id="{11AB0D61-1BCD-465E-9A44-F2E540B96C3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656" y="2575309"/>
            <a:ext cx="2573837" cy="1108075"/>
          </a:xfrm>
        </p:spPr>
        <p:txBody>
          <a:bodyPr>
            <a:noAutofit/>
          </a:bodyPr>
          <a:lstStyle>
            <a:lvl1pPr marL="0" indent="0" algn="ctr">
              <a:buNone/>
              <a:defRPr sz="9000">
                <a:solidFill>
                  <a:schemeClr val="bg1"/>
                </a:solidFill>
                <a:latin typeface="+mj-lt"/>
              </a:defRPr>
            </a:lvl1pPr>
            <a:lvl2pPr marL="457177" indent="0" algn="ctr">
              <a:buNone/>
              <a:defRPr sz="9000">
                <a:solidFill>
                  <a:schemeClr val="bg1"/>
                </a:solidFill>
                <a:latin typeface="+mj-lt"/>
              </a:defRPr>
            </a:lvl2pPr>
            <a:lvl3pPr marL="914353" indent="0" algn="ctr">
              <a:buNone/>
              <a:defRPr sz="9000">
                <a:solidFill>
                  <a:schemeClr val="bg1"/>
                </a:solidFill>
                <a:latin typeface="+mj-lt"/>
              </a:defRPr>
            </a:lvl3pPr>
            <a:lvl4pPr marL="1371531" indent="0" algn="ctr">
              <a:buNone/>
              <a:defRPr sz="9000">
                <a:solidFill>
                  <a:schemeClr val="bg1"/>
                </a:solidFill>
                <a:latin typeface="+mj-lt"/>
              </a:defRPr>
            </a:lvl4pPr>
            <a:lvl5pPr marL="1828709" indent="0" algn="ctr">
              <a:buNone/>
              <a:defRPr sz="9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8368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7FC30DA8-036C-4E9D-A277-2A053319F5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53832" y="878802"/>
            <a:ext cx="5327685" cy="280925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4A28EF04-2E53-4DAD-8EEE-FFF86ABDCF0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32847" y="3826041"/>
            <a:ext cx="4466082" cy="282742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14">
            <a:extLst>
              <a:ext uri="{FF2B5EF4-FFF2-40B4-BE49-F238E27FC236}">
                <a16:creationId xmlns:a16="http://schemas.microsoft.com/office/drawing/2014/main" id="{A22DD7C1-44F9-41D1-A55E-41D0E0C6AC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27212" y="3831499"/>
            <a:ext cx="5327685" cy="2803802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993BE8F2-0F37-4859-A20B-C5098DB2F20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92249" y="896964"/>
            <a:ext cx="4476753" cy="2785639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4BD44F21-7CCD-4440-9ADB-7DDBF4BB1F9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273389" y="3820587"/>
            <a:ext cx="1695613" cy="28274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0DD64E29-9B0C-47F1-9438-F3710B07193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2180" y="896965"/>
            <a:ext cx="1720920" cy="27856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498B6D8-9A67-4C24-8DA5-89E94403D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71450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635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0456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2" r:id="rId4"/>
    <p:sldLayoutId id="2147483668" r:id="rId5"/>
    <p:sldLayoutId id="2147483669" r:id="rId6"/>
    <p:sldLayoutId id="2147483670" r:id="rId7"/>
    <p:sldLayoutId id="2147483671" r:id="rId8"/>
    <p:sldLayoutId id="2147483666" r:id="rId9"/>
    <p:sldLayoutId id="2147483667" r:id="rId10"/>
    <p:sldLayoutId id="2147483655" r:id="rId11"/>
    <p:sldLayoutId id="2147483660" r:id="rId12"/>
    <p:sldLayoutId id="2147483661" r:id="rId13"/>
    <p:sldLayoutId id="2147483664" r:id="rId14"/>
    <p:sldLayoutId id="2147483665" r:id="rId15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557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BC375-EF2D-48CF-9643-C13D4DFD3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38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4F74A53-DF52-4C51-B02A-A5BDED4C51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3F7651-A4A6-43E7-9560-EF0F77C74FC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07EB9FE-FE79-4E4E-BCF9-DD33379F83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B552333-71F0-4410-8219-256BD2B92B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4CB76F5-7A78-4B09-917A-92CBDA48145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DD45877-A383-45F9-920E-FF33A45F23B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D38057B-22DD-4CA8-B6D7-D997952FF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D506BD-4DA9-48E4-A1AE-5CC53B8993F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365129"/>
            <a:ext cx="2743200" cy="365125"/>
          </a:xfrm>
          <a:prstGeom prst="rect">
            <a:avLst/>
          </a:prstGeom>
        </p:spPr>
        <p:txBody>
          <a:bodyPr/>
          <a:lstStyle/>
          <a:p>
            <a:fld id="{1268311C-CF82-475A-95B5-AB3CAD773A2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153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544894D-C5F7-45D3-9D9F-BBE8B67B5A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C934D3-B23E-4593-A22E-D11B0842A0A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4BBF597-E945-4378-9836-13524771D9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0710591-D212-465E-B429-C7DB5321A9A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543CC06-3B9F-4F15-AD50-324AD29DCEE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692EF6-2146-448F-889D-1BF6FB6013A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208D184-E2D2-44AC-94AE-B310D9832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DD3328-D971-4C86-B38E-AEE49657B50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365129"/>
            <a:ext cx="2743200" cy="365125"/>
          </a:xfrm>
          <a:prstGeom prst="rect">
            <a:avLst/>
          </a:prstGeom>
        </p:spPr>
        <p:txBody>
          <a:bodyPr/>
          <a:lstStyle/>
          <a:p>
            <a:fld id="{1268311C-CF82-475A-95B5-AB3CAD773A2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701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5957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8107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1A7A5-D30B-4627-9B34-0ACC195B2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EEE4B-B9E3-48CC-B2D0-F35370ABD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24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23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4BF18-108D-4D78-B7E3-F6196DC7E63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365129"/>
            <a:ext cx="2743200" cy="365125"/>
          </a:xfrm>
          <a:prstGeom prst="rect">
            <a:avLst/>
          </a:prstGeom>
        </p:spPr>
        <p:txBody>
          <a:bodyPr/>
          <a:lstStyle/>
          <a:p>
            <a:fld id="{1268311C-CF82-475A-95B5-AB3CAD773A2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4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45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BF7EA14-1BB2-4BA9-B569-7A3986213523}"/>
              </a:ext>
            </a:extLst>
          </p:cNvPr>
          <p:cNvSpPr txBox="1">
            <a:spLocks/>
          </p:cNvSpPr>
          <p:nvPr/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779898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8BC95FD-D032-4BFE-9B80-12254621505C}"/>
              </a:ext>
            </a:extLst>
          </p:cNvPr>
          <p:cNvSpPr txBox="1">
            <a:spLocks/>
          </p:cNvSpPr>
          <p:nvPr/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05432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646F-2929-4A8C-8A98-7DE013429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32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DCE57-C0C9-4873-A629-B133DB806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491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SW">
      <a:dk1>
        <a:srgbClr val="00205B"/>
      </a:dk1>
      <a:lt1>
        <a:sysClr val="window" lastClr="FFFFFF"/>
      </a:lt1>
      <a:dk2>
        <a:srgbClr val="C69214"/>
      </a:dk2>
      <a:lt2>
        <a:srgbClr val="FFFFFF"/>
      </a:lt2>
      <a:accent1>
        <a:srgbClr val="00205B"/>
      </a:accent1>
      <a:accent2>
        <a:srgbClr val="C69214"/>
      </a:accent2>
      <a:accent3>
        <a:srgbClr val="A5A5A5"/>
      </a:accent3>
      <a:accent4>
        <a:srgbClr val="C69214"/>
      </a:accent4>
      <a:accent5>
        <a:srgbClr val="00205B"/>
      </a:accent5>
      <a:accent6>
        <a:srgbClr val="C69214"/>
      </a:accent6>
      <a:hlink>
        <a:srgbClr val="0563C1"/>
      </a:hlink>
      <a:folHlink>
        <a:srgbClr val="954F72"/>
      </a:folHlink>
    </a:clrScheme>
    <a:fontScheme name="GSW Fonts">
      <a:majorFont>
        <a:latin typeface="Rift Bold"/>
        <a:ea typeface=""/>
        <a:cs typeface=""/>
      </a:majorFont>
      <a:minorFont>
        <a:latin typeface="Gotha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1231</TotalTime>
  <Words>107</Words>
  <Application>Microsoft Office PowerPoint</Application>
  <PresentationFormat>Widescreen</PresentationFormat>
  <Paragraphs>13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Gotham</vt:lpstr>
      <vt:lpstr>Rift Bold</vt:lpstr>
      <vt:lpstr>Gotham Black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Sydney Scott</dc:creator>
  <cp:lastModifiedBy>Sydney Scott</cp:lastModifiedBy>
  <cp:revision>23</cp:revision>
  <dcterms:created xsi:type="dcterms:W3CDTF">2018-11-20T14:57:52Z</dcterms:created>
  <dcterms:modified xsi:type="dcterms:W3CDTF">2025-04-04T13:24:20Z</dcterms:modified>
</cp:coreProperties>
</file>